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9" r:id="rId1"/>
    <p:sldMasterId id="2147483710" r:id="rId2"/>
    <p:sldMasterId id="2147483711" r:id="rId3"/>
  </p:sldMasterIdLst>
  <p:notesMasterIdLst>
    <p:notesMasterId r:id="rId17"/>
  </p:notesMasterIdLst>
  <p:sldIdLst>
    <p:sldId id="256" r:id="rId4"/>
    <p:sldId id="257" r:id="rId5"/>
    <p:sldId id="262" r:id="rId6"/>
    <p:sldId id="258" r:id="rId7"/>
    <p:sldId id="334" r:id="rId8"/>
    <p:sldId id="337" r:id="rId9"/>
    <p:sldId id="338" r:id="rId10"/>
    <p:sldId id="336" r:id="rId11"/>
    <p:sldId id="339" r:id="rId12"/>
    <p:sldId id="341" r:id="rId13"/>
    <p:sldId id="345" r:id="rId14"/>
    <p:sldId id="342" r:id="rId15"/>
    <p:sldId id="346" r:id="rId16"/>
  </p:sldIdLst>
  <p:sldSz cx="9144000" cy="5143500" type="screen16x9"/>
  <p:notesSz cx="6858000" cy="9144000"/>
  <p:embeddedFontLst>
    <p:embeddedFont>
      <p:font typeface="Arimo" panose="020B0604020202020204" charset="0"/>
      <p:regular r:id="rId18"/>
      <p:bold r:id="rId19"/>
      <p:italic r:id="rId20"/>
      <p:boldItalic r:id="rId21"/>
    </p:embeddedFont>
    <p:embeddedFont>
      <p:font typeface="Average" panose="020B0604020202020204" charset="0"/>
      <p:regular r:id="rId22"/>
    </p:embeddedFont>
    <p:embeddedFont>
      <p:font typeface="Cardo" panose="020B0604020202020204" charset="-79"/>
      <p:regular r:id="rId23"/>
      <p:bold r:id="rId24"/>
      <p:italic r:id="rId25"/>
    </p:embeddedFont>
    <p:embeddedFont>
      <p:font typeface="Georgia" panose="02040502050405020303" pitchFamily="18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CFDE30-0C6C-D69D-103B-2AA959F2716E}" v="821" dt="2023-03-13T21:24:57.528"/>
    <p1510:client id="{440F46B8-BEA2-2317-5E6C-2FF0242DA778}" v="258" dt="2023-03-14T00:39:09.796"/>
    <p1510:client id="{FCD57437-2B7E-23E4-93AD-CCC610B89EE8}" v="314" dt="2023-03-14T01:01:42.816"/>
  </p1510:revLst>
</p1510:revInfo>
</file>

<file path=ppt/tableStyles.xml><?xml version="1.0" encoding="utf-8"?>
<a:tblStyleLst xmlns:a="http://schemas.openxmlformats.org/drawingml/2006/main" def="{FDEB8C90-596C-4CF3-8C48-8F5F04D2C5D4}">
  <a:tblStyle styleId="{FDEB8C90-596C-4CF3-8C48-8F5F04D2C5D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34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jpe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jpeg>
</file>

<file path=ppt/media/image26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17995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eab714ce38_0_28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eab714ce38_0_28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7127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7634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4466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eab714ce38_0_28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eab714ce38_0_28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ea03974c1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ea03974c1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eab714ce38_0_28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eab714ce38_0_28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3363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ea03974c1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ea03974c1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9225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113f627fcd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113f627fcd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1087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eab714ce38_0_28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eab714ce38_0_28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07697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7472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21100" y="1170272"/>
            <a:ext cx="6901800" cy="19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65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032500" y="3743571"/>
            <a:ext cx="5079000" cy="2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1500">
                <a:latin typeface="Cardo"/>
                <a:ea typeface="Cardo"/>
                <a:cs typeface="Cardo"/>
                <a:sym typeface="Card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01400" y="545850"/>
            <a:ext cx="7741200" cy="4051800"/>
          </a:xfrm>
          <a:prstGeom prst="frame">
            <a:avLst>
              <a:gd name="adj1" fmla="val 95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701750" y="335377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aseline="-250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1977900" y="946271"/>
            <a:ext cx="5188200" cy="19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1"/>
          </p:nvPr>
        </p:nvSpPr>
        <p:spPr>
          <a:xfrm>
            <a:off x="2165400" y="2860275"/>
            <a:ext cx="4813200" cy="109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dk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2"/>
          </p:nvPr>
        </p:nvSpPr>
        <p:spPr>
          <a:xfrm>
            <a:off x="1976771" y="1328965"/>
            <a:ext cx="21243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1976771" y="2301846"/>
            <a:ext cx="23028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3"/>
          </p:nvPr>
        </p:nvSpPr>
        <p:spPr>
          <a:xfrm>
            <a:off x="5711129" y="1328956"/>
            <a:ext cx="21243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4"/>
          </p:nvPr>
        </p:nvSpPr>
        <p:spPr>
          <a:xfrm>
            <a:off x="5711121" y="2301846"/>
            <a:ext cx="2302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5"/>
          </p:nvPr>
        </p:nvSpPr>
        <p:spPr>
          <a:xfrm>
            <a:off x="1976771" y="3030431"/>
            <a:ext cx="21243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6"/>
          </p:nvPr>
        </p:nvSpPr>
        <p:spPr>
          <a:xfrm>
            <a:off x="1976771" y="3990847"/>
            <a:ext cx="2302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7"/>
          </p:nvPr>
        </p:nvSpPr>
        <p:spPr>
          <a:xfrm>
            <a:off x="5711121" y="3030431"/>
            <a:ext cx="21243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8"/>
          </p:nvPr>
        </p:nvSpPr>
        <p:spPr>
          <a:xfrm>
            <a:off x="5711121" y="3990847"/>
            <a:ext cx="2302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9" hasCustomPrompt="1"/>
          </p:nvPr>
        </p:nvSpPr>
        <p:spPr>
          <a:xfrm>
            <a:off x="1102479" y="1641413"/>
            <a:ext cx="7854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3" hasCustomPrompt="1"/>
          </p:nvPr>
        </p:nvSpPr>
        <p:spPr>
          <a:xfrm>
            <a:off x="4836779" y="1641413"/>
            <a:ext cx="7854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14" hasCustomPrompt="1"/>
          </p:nvPr>
        </p:nvSpPr>
        <p:spPr>
          <a:xfrm>
            <a:off x="1102479" y="3320271"/>
            <a:ext cx="7854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5" hasCustomPrompt="1"/>
          </p:nvPr>
        </p:nvSpPr>
        <p:spPr>
          <a:xfrm>
            <a:off x="4836779" y="3320271"/>
            <a:ext cx="785400" cy="3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0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ubTitle" idx="1"/>
          </p:nvPr>
        </p:nvSpPr>
        <p:spPr>
          <a:xfrm>
            <a:off x="980225" y="2665550"/>
            <a:ext cx="2366400" cy="5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2"/>
          </p:nvPr>
        </p:nvSpPr>
        <p:spPr>
          <a:xfrm>
            <a:off x="980225" y="3180550"/>
            <a:ext cx="23664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3"/>
          </p:nvPr>
        </p:nvSpPr>
        <p:spPr>
          <a:xfrm>
            <a:off x="3388775" y="2668375"/>
            <a:ext cx="2366400" cy="5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4"/>
          </p:nvPr>
        </p:nvSpPr>
        <p:spPr>
          <a:xfrm>
            <a:off x="3388775" y="3180575"/>
            <a:ext cx="23664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5"/>
          </p:nvPr>
        </p:nvSpPr>
        <p:spPr>
          <a:xfrm>
            <a:off x="5797200" y="2665550"/>
            <a:ext cx="2366400" cy="5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6"/>
          </p:nvPr>
        </p:nvSpPr>
        <p:spPr>
          <a:xfrm>
            <a:off x="5797350" y="3180550"/>
            <a:ext cx="23664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7" hasCustomPrompt="1"/>
          </p:nvPr>
        </p:nvSpPr>
        <p:spPr>
          <a:xfrm>
            <a:off x="1767725" y="1954575"/>
            <a:ext cx="791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8" hasCustomPrompt="1"/>
          </p:nvPr>
        </p:nvSpPr>
        <p:spPr>
          <a:xfrm>
            <a:off x="4176275" y="1954575"/>
            <a:ext cx="791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84" name="Google Shape;84;p14"/>
          <p:cNvSpPr txBox="1">
            <a:spLocks noGrp="1"/>
          </p:cNvSpPr>
          <p:nvPr>
            <p:ph type="title" idx="9" hasCustomPrompt="1"/>
          </p:nvPr>
        </p:nvSpPr>
        <p:spPr>
          <a:xfrm>
            <a:off x="6584825" y="1954575"/>
            <a:ext cx="791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1">
    <p:bg>
      <p:bgPr>
        <a:solidFill>
          <a:schemeClr val="dk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2102250" y="2849114"/>
            <a:ext cx="49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subTitle" idx="1"/>
          </p:nvPr>
        </p:nvSpPr>
        <p:spPr>
          <a:xfrm>
            <a:off x="2340750" y="4129400"/>
            <a:ext cx="44625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title" idx="2" hasCustomPrompt="1"/>
          </p:nvPr>
        </p:nvSpPr>
        <p:spPr>
          <a:xfrm>
            <a:off x="3619500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0" name="Google Shape;90;p15"/>
          <p:cNvSpPr/>
          <p:nvPr/>
        </p:nvSpPr>
        <p:spPr>
          <a:xfrm flipH="1">
            <a:off x="32850" y="3871525"/>
            <a:ext cx="9078300" cy="42000"/>
          </a:xfrm>
          <a:prstGeom prst="rect">
            <a:avLst/>
          </a:prstGeom>
          <a:gradFill>
            <a:gsLst>
              <a:gs pos="0">
                <a:schemeClr val="dk1"/>
              </a:gs>
              <a:gs pos="5000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2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 flipH="1">
            <a:off x="3266163" y="2849114"/>
            <a:ext cx="49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1"/>
          </p:nvPr>
        </p:nvSpPr>
        <p:spPr>
          <a:xfrm flipH="1">
            <a:off x="3743163" y="4129400"/>
            <a:ext cx="44625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186213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16"/>
          <p:cNvSpPr/>
          <p:nvPr/>
        </p:nvSpPr>
        <p:spPr>
          <a:xfrm>
            <a:off x="65707" y="3871525"/>
            <a:ext cx="90783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26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4272075" y="540171"/>
            <a:ext cx="4079100" cy="1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Cardo"/>
              <a:buNone/>
              <a:defRPr sz="36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CUSTOM_28">
    <p:bg>
      <p:bgPr>
        <a:solidFill>
          <a:schemeClr val="dk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713000" y="1004750"/>
            <a:ext cx="7717800" cy="11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2" name="Google Shape;102;p18"/>
          <p:cNvSpPr/>
          <p:nvPr/>
        </p:nvSpPr>
        <p:spPr>
          <a:xfrm>
            <a:off x="713000" y="563409"/>
            <a:ext cx="1591200" cy="1726200"/>
          </a:xfrm>
          <a:prstGeom prst="halfFrame">
            <a:avLst>
              <a:gd name="adj1" fmla="val 2952"/>
              <a:gd name="adj2" fmla="val 2984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29">
    <p:bg>
      <p:bgPr>
        <a:solidFill>
          <a:schemeClr val="dk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>
            <a:spLocks noGrp="1"/>
          </p:cNvSpPr>
          <p:nvPr>
            <p:ph type="title" hasCustomPrompt="1"/>
          </p:nvPr>
        </p:nvSpPr>
        <p:spPr>
          <a:xfrm>
            <a:off x="2224576" y="1346100"/>
            <a:ext cx="5602500" cy="19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1"/>
          </p:nvPr>
        </p:nvSpPr>
        <p:spPr>
          <a:xfrm>
            <a:off x="3013950" y="3260102"/>
            <a:ext cx="4813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9"/>
          <p:cNvSpPr/>
          <p:nvPr/>
        </p:nvSpPr>
        <p:spPr>
          <a:xfrm flipH="1">
            <a:off x="6839800" y="563395"/>
            <a:ext cx="1591200" cy="1726200"/>
          </a:xfrm>
          <a:prstGeom prst="halfFrame">
            <a:avLst>
              <a:gd name="adj1" fmla="val 2952"/>
              <a:gd name="adj2" fmla="val 2984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9"/>
          <p:cNvSpPr/>
          <p:nvPr/>
        </p:nvSpPr>
        <p:spPr>
          <a:xfrm rot="10800000" flipH="1">
            <a:off x="713100" y="2853900"/>
            <a:ext cx="1591200" cy="1726200"/>
          </a:xfrm>
          <a:prstGeom prst="halfFrame">
            <a:avLst>
              <a:gd name="adj1" fmla="val 2952"/>
              <a:gd name="adj2" fmla="val 2984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>
            <a:spLocks noGrp="1"/>
          </p:cNvSpPr>
          <p:nvPr>
            <p:ph type="subTitle" idx="1"/>
          </p:nvPr>
        </p:nvSpPr>
        <p:spPr>
          <a:xfrm flipH="1">
            <a:off x="2397771" y="3441800"/>
            <a:ext cx="20877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2"/>
          </p:nvPr>
        </p:nvSpPr>
        <p:spPr>
          <a:xfrm flipH="1">
            <a:off x="4658775" y="1400250"/>
            <a:ext cx="20877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 flipH="1">
            <a:off x="2397775" y="2806100"/>
            <a:ext cx="2087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title" idx="3"/>
          </p:nvPr>
        </p:nvSpPr>
        <p:spPr>
          <a:xfrm flipH="1">
            <a:off x="4658775" y="764550"/>
            <a:ext cx="2087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 b="1"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940325" y="2849114"/>
            <a:ext cx="49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940325" y="4129400"/>
            <a:ext cx="44625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1054775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 flipH="1">
            <a:off x="1982" y="3871525"/>
            <a:ext cx="90783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46">
    <p:bg>
      <p:bgPr>
        <a:solidFill>
          <a:schemeClr val="dk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18" name="Google Shape;118;p21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1398919" y="2141500"/>
            <a:ext cx="2942100" cy="20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●"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●"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 idx="2"/>
          </p:nvPr>
        </p:nvSpPr>
        <p:spPr>
          <a:xfrm>
            <a:off x="1706119" y="1659075"/>
            <a:ext cx="232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3"/>
          </p:nvPr>
        </p:nvSpPr>
        <p:spPr>
          <a:xfrm>
            <a:off x="4802994" y="2141500"/>
            <a:ext cx="2942100" cy="20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●"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●"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○"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Char char="■"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title" idx="4"/>
          </p:nvPr>
        </p:nvSpPr>
        <p:spPr>
          <a:xfrm>
            <a:off x="5110194" y="1659075"/>
            <a:ext cx="232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bg>
      <p:bgPr>
        <a:solidFill>
          <a:schemeClr val="dk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title" idx="2"/>
          </p:nvPr>
        </p:nvSpPr>
        <p:spPr>
          <a:xfrm>
            <a:off x="1828312" y="1540975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1"/>
          </p:nvPr>
        </p:nvSpPr>
        <p:spPr>
          <a:xfrm>
            <a:off x="1828312" y="2219279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title" idx="3"/>
          </p:nvPr>
        </p:nvSpPr>
        <p:spPr>
          <a:xfrm>
            <a:off x="5757158" y="1540975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4"/>
          </p:nvPr>
        </p:nvSpPr>
        <p:spPr>
          <a:xfrm>
            <a:off x="5757158" y="2219279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title" idx="5"/>
          </p:nvPr>
        </p:nvSpPr>
        <p:spPr>
          <a:xfrm>
            <a:off x="1828312" y="3287051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6"/>
          </p:nvPr>
        </p:nvSpPr>
        <p:spPr>
          <a:xfrm>
            <a:off x="1828312" y="3965355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 idx="7"/>
          </p:nvPr>
        </p:nvSpPr>
        <p:spPr>
          <a:xfrm>
            <a:off x="5757158" y="3287051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8"/>
          </p:nvPr>
        </p:nvSpPr>
        <p:spPr>
          <a:xfrm>
            <a:off x="5757158" y="3965355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2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6">
    <p:bg>
      <p:bgPr>
        <a:solidFill>
          <a:schemeClr val="dk1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title" idx="2"/>
          </p:nvPr>
        </p:nvSpPr>
        <p:spPr>
          <a:xfrm flipH="1">
            <a:off x="1078327" y="1540975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subTitle" idx="1"/>
          </p:nvPr>
        </p:nvSpPr>
        <p:spPr>
          <a:xfrm flipH="1">
            <a:off x="1224427" y="2219279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title" idx="3"/>
          </p:nvPr>
        </p:nvSpPr>
        <p:spPr>
          <a:xfrm>
            <a:off x="5616773" y="1540975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4"/>
          </p:nvPr>
        </p:nvSpPr>
        <p:spPr>
          <a:xfrm>
            <a:off x="5616773" y="2219279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title" idx="5"/>
          </p:nvPr>
        </p:nvSpPr>
        <p:spPr>
          <a:xfrm flipH="1">
            <a:off x="1078327" y="3287051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6"/>
          </p:nvPr>
        </p:nvSpPr>
        <p:spPr>
          <a:xfrm flipH="1">
            <a:off x="1224427" y="3965355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title" idx="7"/>
          </p:nvPr>
        </p:nvSpPr>
        <p:spPr>
          <a:xfrm>
            <a:off x="5616773" y="3287051"/>
            <a:ext cx="244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8"/>
          </p:nvPr>
        </p:nvSpPr>
        <p:spPr>
          <a:xfrm>
            <a:off x="5616773" y="3965355"/>
            <a:ext cx="23028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3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5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>
            <a:spLocks noGrp="1"/>
          </p:cNvSpPr>
          <p:nvPr>
            <p:ph type="ctrTitle"/>
          </p:nvPr>
        </p:nvSpPr>
        <p:spPr>
          <a:xfrm>
            <a:off x="782501" y="1577200"/>
            <a:ext cx="2345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subTitle" idx="1"/>
          </p:nvPr>
        </p:nvSpPr>
        <p:spPr>
          <a:xfrm flipH="1">
            <a:off x="969850" y="2093800"/>
            <a:ext cx="19707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ctrTitle" idx="2"/>
          </p:nvPr>
        </p:nvSpPr>
        <p:spPr>
          <a:xfrm>
            <a:off x="2560474" y="2948800"/>
            <a:ext cx="2316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subTitle" idx="3"/>
          </p:nvPr>
        </p:nvSpPr>
        <p:spPr>
          <a:xfrm flipH="1">
            <a:off x="2733575" y="3465400"/>
            <a:ext cx="19707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ctrTitle" idx="4"/>
          </p:nvPr>
        </p:nvSpPr>
        <p:spPr>
          <a:xfrm>
            <a:off x="4233748" y="1577200"/>
            <a:ext cx="2345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subTitle" idx="5"/>
          </p:nvPr>
        </p:nvSpPr>
        <p:spPr>
          <a:xfrm flipH="1">
            <a:off x="4421100" y="2093800"/>
            <a:ext cx="19707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ctrTitle" idx="6"/>
          </p:nvPr>
        </p:nvSpPr>
        <p:spPr>
          <a:xfrm>
            <a:off x="5997474" y="2948800"/>
            <a:ext cx="2345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subTitle" idx="7"/>
          </p:nvPr>
        </p:nvSpPr>
        <p:spPr>
          <a:xfrm flipH="1">
            <a:off x="6184825" y="3465400"/>
            <a:ext cx="19707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title" idx="8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58" name="Google Shape;158;p24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41">
    <p:bg>
      <p:bgPr>
        <a:solidFill>
          <a:schemeClr val="dk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62" name="Google Shape;162;p25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5"/>
          <p:cNvSpPr txBox="1">
            <a:spLocks noGrp="1"/>
          </p:cNvSpPr>
          <p:nvPr>
            <p:ph type="subTitle" idx="1"/>
          </p:nvPr>
        </p:nvSpPr>
        <p:spPr>
          <a:xfrm>
            <a:off x="723675" y="2494375"/>
            <a:ext cx="16983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5"/>
          <p:cNvSpPr txBox="1">
            <a:spLocks noGrp="1"/>
          </p:cNvSpPr>
          <p:nvPr>
            <p:ph type="subTitle" idx="2"/>
          </p:nvPr>
        </p:nvSpPr>
        <p:spPr>
          <a:xfrm>
            <a:off x="723676" y="2958263"/>
            <a:ext cx="1698300" cy="8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subTitle" idx="3"/>
          </p:nvPr>
        </p:nvSpPr>
        <p:spPr>
          <a:xfrm>
            <a:off x="2718841" y="2494375"/>
            <a:ext cx="16983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subTitle" idx="4"/>
          </p:nvPr>
        </p:nvSpPr>
        <p:spPr>
          <a:xfrm>
            <a:off x="2718840" y="2958263"/>
            <a:ext cx="1698300" cy="8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subTitle" idx="5"/>
          </p:nvPr>
        </p:nvSpPr>
        <p:spPr>
          <a:xfrm>
            <a:off x="4714007" y="2494375"/>
            <a:ext cx="16983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ubTitle" idx="6"/>
          </p:nvPr>
        </p:nvSpPr>
        <p:spPr>
          <a:xfrm>
            <a:off x="4714004" y="2958263"/>
            <a:ext cx="1698300" cy="8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subTitle" idx="7"/>
          </p:nvPr>
        </p:nvSpPr>
        <p:spPr>
          <a:xfrm>
            <a:off x="6709173" y="2494375"/>
            <a:ext cx="16983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8"/>
          </p:nvPr>
        </p:nvSpPr>
        <p:spPr>
          <a:xfrm>
            <a:off x="6709168" y="2958263"/>
            <a:ext cx="1698300" cy="8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bg>
      <p:bgPr>
        <a:solidFill>
          <a:schemeClr val="dk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title" idx="2"/>
          </p:nvPr>
        </p:nvSpPr>
        <p:spPr>
          <a:xfrm>
            <a:off x="7651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75" name="Google Shape;175;p26"/>
          <p:cNvSpPr txBox="1">
            <a:spLocks noGrp="1"/>
          </p:cNvSpPr>
          <p:nvPr>
            <p:ph type="subTitle" idx="1"/>
          </p:nvPr>
        </p:nvSpPr>
        <p:spPr>
          <a:xfrm>
            <a:off x="8881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title" idx="3"/>
          </p:nvPr>
        </p:nvSpPr>
        <p:spPr>
          <a:xfrm>
            <a:off x="33843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77" name="Google Shape;177;p26"/>
          <p:cNvSpPr txBox="1">
            <a:spLocks noGrp="1"/>
          </p:cNvSpPr>
          <p:nvPr>
            <p:ph type="subTitle" idx="4"/>
          </p:nvPr>
        </p:nvSpPr>
        <p:spPr>
          <a:xfrm>
            <a:off x="35073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title" idx="5"/>
          </p:nvPr>
        </p:nvSpPr>
        <p:spPr>
          <a:xfrm>
            <a:off x="597222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6"/>
          </p:nvPr>
        </p:nvSpPr>
        <p:spPr>
          <a:xfrm>
            <a:off x="6079475" y="3272476"/>
            <a:ext cx="21948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6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9">
    <p:bg>
      <p:bgPr>
        <a:solidFill>
          <a:schemeClr val="dk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7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84" name="Google Shape;184;p27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7"/>
          <p:cNvSpPr txBox="1">
            <a:spLocks noGrp="1"/>
          </p:cNvSpPr>
          <p:nvPr>
            <p:ph type="title" idx="2"/>
          </p:nvPr>
        </p:nvSpPr>
        <p:spPr>
          <a:xfrm>
            <a:off x="1014425" y="2696750"/>
            <a:ext cx="20871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86" name="Google Shape;186;p27"/>
          <p:cNvSpPr txBox="1">
            <a:spLocks noGrp="1"/>
          </p:cNvSpPr>
          <p:nvPr>
            <p:ph type="subTitle" idx="1"/>
          </p:nvPr>
        </p:nvSpPr>
        <p:spPr>
          <a:xfrm>
            <a:off x="1014425" y="3196815"/>
            <a:ext cx="20871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87" name="Google Shape;187;p27"/>
          <p:cNvSpPr txBox="1">
            <a:spLocks noGrp="1"/>
          </p:cNvSpPr>
          <p:nvPr>
            <p:ph type="title" idx="3" hasCustomPrompt="1"/>
          </p:nvPr>
        </p:nvSpPr>
        <p:spPr>
          <a:xfrm>
            <a:off x="1502225" y="187315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88" name="Google Shape;188;p27"/>
          <p:cNvSpPr txBox="1">
            <a:spLocks noGrp="1"/>
          </p:cNvSpPr>
          <p:nvPr>
            <p:ph type="title" idx="4"/>
          </p:nvPr>
        </p:nvSpPr>
        <p:spPr>
          <a:xfrm>
            <a:off x="3528450" y="2696755"/>
            <a:ext cx="20871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subTitle" idx="5"/>
          </p:nvPr>
        </p:nvSpPr>
        <p:spPr>
          <a:xfrm>
            <a:off x="3528450" y="3196820"/>
            <a:ext cx="20871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90" name="Google Shape;190;p27"/>
          <p:cNvSpPr txBox="1">
            <a:spLocks noGrp="1"/>
          </p:cNvSpPr>
          <p:nvPr>
            <p:ph type="title" idx="6" hasCustomPrompt="1"/>
          </p:nvPr>
        </p:nvSpPr>
        <p:spPr>
          <a:xfrm>
            <a:off x="4016250" y="187315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91" name="Google Shape;191;p27"/>
          <p:cNvSpPr txBox="1">
            <a:spLocks noGrp="1"/>
          </p:cNvSpPr>
          <p:nvPr>
            <p:ph type="title" idx="7"/>
          </p:nvPr>
        </p:nvSpPr>
        <p:spPr>
          <a:xfrm>
            <a:off x="6042475" y="2696750"/>
            <a:ext cx="20871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92" name="Google Shape;192;p27"/>
          <p:cNvSpPr txBox="1">
            <a:spLocks noGrp="1"/>
          </p:cNvSpPr>
          <p:nvPr>
            <p:ph type="subTitle" idx="8"/>
          </p:nvPr>
        </p:nvSpPr>
        <p:spPr>
          <a:xfrm>
            <a:off x="6042475" y="3196815"/>
            <a:ext cx="20871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93" name="Google Shape;193;p27"/>
          <p:cNvSpPr txBox="1">
            <a:spLocks noGrp="1"/>
          </p:cNvSpPr>
          <p:nvPr>
            <p:ph type="title" idx="9" hasCustomPrompt="1"/>
          </p:nvPr>
        </p:nvSpPr>
        <p:spPr>
          <a:xfrm>
            <a:off x="6530275" y="187315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5">
    <p:bg>
      <p:bgPr>
        <a:solidFill>
          <a:schemeClr val="dk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8"/>
          <p:cNvSpPr txBox="1">
            <a:spLocks noGrp="1"/>
          </p:cNvSpPr>
          <p:nvPr>
            <p:ph type="subTitle" idx="1"/>
          </p:nvPr>
        </p:nvSpPr>
        <p:spPr>
          <a:xfrm>
            <a:off x="864125" y="3554175"/>
            <a:ext cx="23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97" name="Google Shape;197;p28"/>
          <p:cNvSpPr txBox="1">
            <a:spLocks noGrp="1"/>
          </p:cNvSpPr>
          <p:nvPr>
            <p:ph type="title"/>
          </p:nvPr>
        </p:nvSpPr>
        <p:spPr>
          <a:xfrm>
            <a:off x="864125" y="3154650"/>
            <a:ext cx="23277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98" name="Google Shape;198;p28"/>
          <p:cNvSpPr txBox="1">
            <a:spLocks noGrp="1"/>
          </p:cNvSpPr>
          <p:nvPr>
            <p:ph type="subTitle" idx="2"/>
          </p:nvPr>
        </p:nvSpPr>
        <p:spPr>
          <a:xfrm>
            <a:off x="3408150" y="3554175"/>
            <a:ext cx="23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199" name="Google Shape;199;p28"/>
          <p:cNvSpPr txBox="1">
            <a:spLocks noGrp="1"/>
          </p:cNvSpPr>
          <p:nvPr>
            <p:ph type="title" idx="3"/>
          </p:nvPr>
        </p:nvSpPr>
        <p:spPr>
          <a:xfrm>
            <a:off x="3408150" y="3154650"/>
            <a:ext cx="23277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subTitle" idx="4"/>
          </p:nvPr>
        </p:nvSpPr>
        <p:spPr>
          <a:xfrm>
            <a:off x="5952175" y="3554175"/>
            <a:ext cx="23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01" name="Google Shape;201;p28"/>
          <p:cNvSpPr txBox="1">
            <a:spLocks noGrp="1"/>
          </p:cNvSpPr>
          <p:nvPr>
            <p:ph type="title" idx="5"/>
          </p:nvPr>
        </p:nvSpPr>
        <p:spPr>
          <a:xfrm>
            <a:off x="5952175" y="3154650"/>
            <a:ext cx="2327700" cy="3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title" idx="6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03" name="Google Shape;203;p28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36">
    <p:bg>
      <p:bgPr>
        <a:solidFill>
          <a:schemeClr val="dk1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9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07" name="Google Shape;207;p29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9"/>
          <p:cNvSpPr txBox="1">
            <a:spLocks noGrp="1"/>
          </p:cNvSpPr>
          <p:nvPr>
            <p:ph type="subTitle" idx="1"/>
          </p:nvPr>
        </p:nvSpPr>
        <p:spPr>
          <a:xfrm>
            <a:off x="690425" y="1565399"/>
            <a:ext cx="20316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29"/>
          <p:cNvSpPr txBox="1">
            <a:spLocks noGrp="1"/>
          </p:cNvSpPr>
          <p:nvPr>
            <p:ph type="subTitle" idx="2"/>
          </p:nvPr>
        </p:nvSpPr>
        <p:spPr>
          <a:xfrm>
            <a:off x="690450" y="2109400"/>
            <a:ext cx="20316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10" name="Google Shape;210;p29"/>
          <p:cNvSpPr txBox="1">
            <a:spLocks noGrp="1"/>
          </p:cNvSpPr>
          <p:nvPr>
            <p:ph type="subTitle" idx="3"/>
          </p:nvPr>
        </p:nvSpPr>
        <p:spPr>
          <a:xfrm>
            <a:off x="3556186" y="1565399"/>
            <a:ext cx="20316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29"/>
          <p:cNvSpPr txBox="1">
            <a:spLocks noGrp="1"/>
          </p:cNvSpPr>
          <p:nvPr>
            <p:ph type="subTitle" idx="4"/>
          </p:nvPr>
        </p:nvSpPr>
        <p:spPr>
          <a:xfrm>
            <a:off x="3556200" y="2109418"/>
            <a:ext cx="20316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subTitle" idx="5"/>
          </p:nvPr>
        </p:nvSpPr>
        <p:spPr>
          <a:xfrm>
            <a:off x="6421968" y="1565399"/>
            <a:ext cx="20316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subTitle" idx="6"/>
          </p:nvPr>
        </p:nvSpPr>
        <p:spPr>
          <a:xfrm>
            <a:off x="6421950" y="2109400"/>
            <a:ext cx="20316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14" name="Google Shape;214;p29"/>
          <p:cNvSpPr txBox="1">
            <a:spLocks noGrp="1"/>
          </p:cNvSpPr>
          <p:nvPr>
            <p:ph type="subTitle" idx="7"/>
          </p:nvPr>
        </p:nvSpPr>
        <p:spPr>
          <a:xfrm>
            <a:off x="2123325" y="2876499"/>
            <a:ext cx="20316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29"/>
          <p:cNvSpPr txBox="1">
            <a:spLocks noGrp="1"/>
          </p:cNvSpPr>
          <p:nvPr>
            <p:ph type="subTitle" idx="8"/>
          </p:nvPr>
        </p:nvSpPr>
        <p:spPr>
          <a:xfrm>
            <a:off x="2123325" y="3420518"/>
            <a:ext cx="20316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16" name="Google Shape;216;p29"/>
          <p:cNvSpPr txBox="1">
            <a:spLocks noGrp="1"/>
          </p:cNvSpPr>
          <p:nvPr>
            <p:ph type="subTitle" idx="9"/>
          </p:nvPr>
        </p:nvSpPr>
        <p:spPr>
          <a:xfrm>
            <a:off x="4989074" y="2876499"/>
            <a:ext cx="20316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verage"/>
              <a:buNone/>
              <a:defRPr sz="2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ubTitle" idx="13"/>
          </p:nvPr>
        </p:nvSpPr>
        <p:spPr>
          <a:xfrm>
            <a:off x="4989075" y="3420500"/>
            <a:ext cx="20316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47">
    <p:bg>
      <p:bgPr>
        <a:solidFill>
          <a:schemeClr val="dk1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0"/>
          <p:cNvSpPr txBox="1">
            <a:spLocks noGrp="1"/>
          </p:cNvSpPr>
          <p:nvPr>
            <p:ph type="title"/>
          </p:nvPr>
        </p:nvSpPr>
        <p:spPr>
          <a:xfrm flipH="1">
            <a:off x="5974875" y="1333125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21" name="Google Shape;221;p30"/>
          <p:cNvSpPr txBox="1">
            <a:spLocks noGrp="1"/>
          </p:cNvSpPr>
          <p:nvPr>
            <p:ph type="subTitle" idx="1"/>
          </p:nvPr>
        </p:nvSpPr>
        <p:spPr>
          <a:xfrm flipH="1">
            <a:off x="5974887" y="180269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22" name="Google Shape;222;p30"/>
          <p:cNvSpPr txBox="1">
            <a:spLocks noGrp="1"/>
          </p:cNvSpPr>
          <p:nvPr>
            <p:ph type="title" idx="2"/>
          </p:nvPr>
        </p:nvSpPr>
        <p:spPr>
          <a:xfrm flipH="1">
            <a:off x="5953575" y="3479400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23" name="Google Shape;223;p30"/>
          <p:cNvSpPr txBox="1">
            <a:spLocks noGrp="1"/>
          </p:cNvSpPr>
          <p:nvPr>
            <p:ph type="subTitle" idx="3"/>
          </p:nvPr>
        </p:nvSpPr>
        <p:spPr>
          <a:xfrm flipH="1">
            <a:off x="5953587" y="394897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24" name="Google Shape;224;p30"/>
          <p:cNvSpPr txBox="1">
            <a:spLocks noGrp="1"/>
          </p:cNvSpPr>
          <p:nvPr>
            <p:ph type="title" idx="4"/>
          </p:nvPr>
        </p:nvSpPr>
        <p:spPr>
          <a:xfrm flipH="1">
            <a:off x="1146825" y="1333125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25" name="Google Shape;225;p30"/>
          <p:cNvSpPr txBox="1">
            <a:spLocks noGrp="1"/>
          </p:cNvSpPr>
          <p:nvPr>
            <p:ph type="subTitle" idx="5"/>
          </p:nvPr>
        </p:nvSpPr>
        <p:spPr>
          <a:xfrm flipH="1">
            <a:off x="1146837" y="180269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26" name="Google Shape;226;p30"/>
          <p:cNvSpPr txBox="1">
            <a:spLocks noGrp="1"/>
          </p:cNvSpPr>
          <p:nvPr>
            <p:ph type="title" idx="6"/>
          </p:nvPr>
        </p:nvSpPr>
        <p:spPr>
          <a:xfrm flipH="1">
            <a:off x="1125525" y="3479400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subTitle" idx="7"/>
          </p:nvPr>
        </p:nvSpPr>
        <p:spPr>
          <a:xfrm flipH="1">
            <a:off x="1125537" y="394897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title" idx="8"/>
          </p:nvPr>
        </p:nvSpPr>
        <p:spPr>
          <a:xfrm flipH="1">
            <a:off x="3560844" y="2406279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9"/>
          </p:nvPr>
        </p:nvSpPr>
        <p:spPr>
          <a:xfrm flipH="1">
            <a:off x="3560856" y="2875835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30" name="Google Shape;230;p30"/>
          <p:cNvSpPr txBox="1">
            <a:spLocks noGrp="1"/>
          </p:cNvSpPr>
          <p:nvPr>
            <p:ph type="title" idx="13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31" name="Google Shape;231;p30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11725" y="1251350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">
    <p:bg>
      <p:bgPr>
        <a:solidFill>
          <a:schemeClr val="dk1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35" name="Google Shape;235;p31"/>
          <p:cNvSpPr txBox="1">
            <a:spLocks noGrp="1"/>
          </p:cNvSpPr>
          <p:nvPr>
            <p:ph type="title" idx="2"/>
          </p:nvPr>
        </p:nvSpPr>
        <p:spPr>
          <a:xfrm>
            <a:off x="917575" y="18327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36" name="Google Shape;236;p31"/>
          <p:cNvSpPr txBox="1">
            <a:spLocks noGrp="1"/>
          </p:cNvSpPr>
          <p:nvPr>
            <p:ph type="subTitle" idx="1"/>
          </p:nvPr>
        </p:nvSpPr>
        <p:spPr>
          <a:xfrm>
            <a:off x="1040575" y="2364450"/>
            <a:ext cx="21633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1"/>
          <p:cNvSpPr txBox="1">
            <a:spLocks noGrp="1"/>
          </p:cNvSpPr>
          <p:nvPr>
            <p:ph type="title" idx="3"/>
          </p:nvPr>
        </p:nvSpPr>
        <p:spPr>
          <a:xfrm>
            <a:off x="3384375" y="18327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38" name="Google Shape;238;p31"/>
          <p:cNvSpPr txBox="1">
            <a:spLocks noGrp="1"/>
          </p:cNvSpPr>
          <p:nvPr>
            <p:ph type="subTitle" idx="4"/>
          </p:nvPr>
        </p:nvSpPr>
        <p:spPr>
          <a:xfrm>
            <a:off x="3507375" y="2364450"/>
            <a:ext cx="21633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1"/>
          <p:cNvSpPr txBox="1">
            <a:spLocks noGrp="1"/>
          </p:cNvSpPr>
          <p:nvPr>
            <p:ph type="title" idx="5"/>
          </p:nvPr>
        </p:nvSpPr>
        <p:spPr>
          <a:xfrm>
            <a:off x="5819825" y="18327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40" name="Google Shape;240;p31"/>
          <p:cNvSpPr txBox="1">
            <a:spLocks noGrp="1"/>
          </p:cNvSpPr>
          <p:nvPr>
            <p:ph type="subTitle" idx="6"/>
          </p:nvPr>
        </p:nvSpPr>
        <p:spPr>
          <a:xfrm>
            <a:off x="5927075" y="2364450"/>
            <a:ext cx="21948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1"/>
          <p:cNvSpPr txBox="1">
            <a:spLocks noGrp="1"/>
          </p:cNvSpPr>
          <p:nvPr>
            <p:ph type="title" idx="7"/>
          </p:nvPr>
        </p:nvSpPr>
        <p:spPr>
          <a:xfrm>
            <a:off x="916200" y="3162154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42" name="Google Shape;242;p31"/>
          <p:cNvSpPr txBox="1">
            <a:spLocks noGrp="1"/>
          </p:cNvSpPr>
          <p:nvPr>
            <p:ph type="subTitle" idx="8"/>
          </p:nvPr>
        </p:nvSpPr>
        <p:spPr>
          <a:xfrm>
            <a:off x="1039200" y="3693825"/>
            <a:ext cx="21633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31"/>
          <p:cNvSpPr txBox="1">
            <a:spLocks noGrp="1"/>
          </p:cNvSpPr>
          <p:nvPr>
            <p:ph type="title" idx="9"/>
          </p:nvPr>
        </p:nvSpPr>
        <p:spPr>
          <a:xfrm>
            <a:off x="3383000" y="3162154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44" name="Google Shape;244;p31"/>
          <p:cNvSpPr txBox="1">
            <a:spLocks noGrp="1"/>
          </p:cNvSpPr>
          <p:nvPr>
            <p:ph type="subTitle" idx="13"/>
          </p:nvPr>
        </p:nvSpPr>
        <p:spPr>
          <a:xfrm>
            <a:off x="3506000" y="3693825"/>
            <a:ext cx="21633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title" idx="14"/>
          </p:nvPr>
        </p:nvSpPr>
        <p:spPr>
          <a:xfrm>
            <a:off x="5818450" y="3162154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46" name="Google Shape;246;p31"/>
          <p:cNvSpPr txBox="1">
            <a:spLocks noGrp="1"/>
          </p:cNvSpPr>
          <p:nvPr>
            <p:ph type="subTitle" idx="15"/>
          </p:nvPr>
        </p:nvSpPr>
        <p:spPr>
          <a:xfrm>
            <a:off x="5925700" y="3693825"/>
            <a:ext cx="21948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31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1_1_1">
    <p:bg>
      <p:bgPr>
        <a:solidFill>
          <a:schemeClr val="dk1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2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51" name="Google Shape;251;p32"/>
          <p:cNvSpPr txBox="1">
            <a:spLocks noGrp="1"/>
          </p:cNvSpPr>
          <p:nvPr>
            <p:ph type="title" idx="2"/>
          </p:nvPr>
        </p:nvSpPr>
        <p:spPr>
          <a:xfrm>
            <a:off x="764500" y="1822876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52" name="Google Shape;252;p32"/>
          <p:cNvSpPr txBox="1">
            <a:spLocks noGrp="1"/>
          </p:cNvSpPr>
          <p:nvPr>
            <p:ph type="subTitle" idx="1"/>
          </p:nvPr>
        </p:nvSpPr>
        <p:spPr>
          <a:xfrm>
            <a:off x="1062988" y="2288250"/>
            <a:ext cx="18123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2"/>
          <p:cNvSpPr txBox="1">
            <a:spLocks noGrp="1"/>
          </p:cNvSpPr>
          <p:nvPr>
            <p:ph type="title" idx="3"/>
          </p:nvPr>
        </p:nvSpPr>
        <p:spPr>
          <a:xfrm>
            <a:off x="3383694" y="1822876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54" name="Google Shape;254;p32"/>
          <p:cNvSpPr txBox="1">
            <a:spLocks noGrp="1"/>
          </p:cNvSpPr>
          <p:nvPr>
            <p:ph type="subTitle" idx="4"/>
          </p:nvPr>
        </p:nvSpPr>
        <p:spPr>
          <a:xfrm>
            <a:off x="3682788" y="2288250"/>
            <a:ext cx="18111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2"/>
          <p:cNvSpPr txBox="1">
            <a:spLocks noGrp="1"/>
          </p:cNvSpPr>
          <p:nvPr>
            <p:ph type="title" idx="5"/>
          </p:nvPr>
        </p:nvSpPr>
        <p:spPr>
          <a:xfrm>
            <a:off x="5971705" y="1822876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56" name="Google Shape;256;p32"/>
          <p:cNvSpPr txBox="1">
            <a:spLocks noGrp="1"/>
          </p:cNvSpPr>
          <p:nvPr>
            <p:ph type="subTitle" idx="6"/>
          </p:nvPr>
        </p:nvSpPr>
        <p:spPr>
          <a:xfrm>
            <a:off x="6270805" y="2288250"/>
            <a:ext cx="18111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2"/>
          <p:cNvSpPr txBox="1">
            <a:spLocks noGrp="1"/>
          </p:cNvSpPr>
          <p:nvPr>
            <p:ph type="title" idx="7"/>
          </p:nvPr>
        </p:nvSpPr>
        <p:spPr>
          <a:xfrm>
            <a:off x="764500" y="3577709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8"/>
          </p:nvPr>
        </p:nvSpPr>
        <p:spPr>
          <a:xfrm>
            <a:off x="1062988" y="4042957"/>
            <a:ext cx="18123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2"/>
          <p:cNvSpPr txBox="1">
            <a:spLocks noGrp="1"/>
          </p:cNvSpPr>
          <p:nvPr>
            <p:ph type="title" idx="9"/>
          </p:nvPr>
        </p:nvSpPr>
        <p:spPr>
          <a:xfrm>
            <a:off x="3383694" y="3577709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60" name="Google Shape;260;p32"/>
          <p:cNvSpPr txBox="1">
            <a:spLocks noGrp="1"/>
          </p:cNvSpPr>
          <p:nvPr>
            <p:ph type="subTitle" idx="13"/>
          </p:nvPr>
        </p:nvSpPr>
        <p:spPr>
          <a:xfrm>
            <a:off x="3682788" y="4042957"/>
            <a:ext cx="18111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2"/>
          <p:cNvSpPr txBox="1">
            <a:spLocks noGrp="1"/>
          </p:cNvSpPr>
          <p:nvPr>
            <p:ph type="title" idx="14"/>
          </p:nvPr>
        </p:nvSpPr>
        <p:spPr>
          <a:xfrm>
            <a:off x="5971705" y="3577709"/>
            <a:ext cx="24093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62" name="Google Shape;262;p32"/>
          <p:cNvSpPr txBox="1">
            <a:spLocks noGrp="1"/>
          </p:cNvSpPr>
          <p:nvPr>
            <p:ph type="subTitle" idx="15"/>
          </p:nvPr>
        </p:nvSpPr>
        <p:spPr>
          <a:xfrm>
            <a:off x="6270805" y="4042957"/>
            <a:ext cx="18111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32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32">
    <p:bg>
      <p:bgPr>
        <a:solidFill>
          <a:schemeClr val="dk1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3"/>
          <p:cNvSpPr txBox="1">
            <a:spLocks noGrp="1"/>
          </p:cNvSpPr>
          <p:nvPr>
            <p:ph type="title"/>
          </p:nvPr>
        </p:nvSpPr>
        <p:spPr>
          <a:xfrm>
            <a:off x="5683500" y="1333125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67" name="Google Shape;267;p33"/>
          <p:cNvSpPr txBox="1">
            <a:spLocks noGrp="1"/>
          </p:cNvSpPr>
          <p:nvPr>
            <p:ph type="subTitle" idx="1"/>
          </p:nvPr>
        </p:nvSpPr>
        <p:spPr>
          <a:xfrm>
            <a:off x="5683500" y="180269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68" name="Google Shape;268;p33"/>
          <p:cNvSpPr txBox="1">
            <a:spLocks noGrp="1"/>
          </p:cNvSpPr>
          <p:nvPr>
            <p:ph type="title" idx="2"/>
          </p:nvPr>
        </p:nvSpPr>
        <p:spPr>
          <a:xfrm>
            <a:off x="5683500" y="3479400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69" name="Google Shape;269;p33"/>
          <p:cNvSpPr txBox="1">
            <a:spLocks noGrp="1"/>
          </p:cNvSpPr>
          <p:nvPr>
            <p:ph type="subTitle" idx="3"/>
          </p:nvPr>
        </p:nvSpPr>
        <p:spPr>
          <a:xfrm>
            <a:off x="5683500" y="394897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70" name="Google Shape;270;p33"/>
          <p:cNvSpPr txBox="1">
            <a:spLocks noGrp="1"/>
          </p:cNvSpPr>
          <p:nvPr>
            <p:ph type="title" idx="4"/>
          </p:nvPr>
        </p:nvSpPr>
        <p:spPr>
          <a:xfrm>
            <a:off x="5683500" y="2406279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71" name="Google Shape;271;p33"/>
          <p:cNvSpPr txBox="1">
            <a:spLocks noGrp="1"/>
          </p:cNvSpPr>
          <p:nvPr>
            <p:ph type="subTitle" idx="5"/>
          </p:nvPr>
        </p:nvSpPr>
        <p:spPr>
          <a:xfrm>
            <a:off x="5683500" y="2875835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72" name="Google Shape;272;p33"/>
          <p:cNvSpPr txBox="1">
            <a:spLocks noGrp="1"/>
          </p:cNvSpPr>
          <p:nvPr>
            <p:ph type="title" idx="6"/>
          </p:nvPr>
        </p:nvSpPr>
        <p:spPr>
          <a:xfrm flipH="1">
            <a:off x="2549700" y="1333125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73" name="Google Shape;273;p33"/>
          <p:cNvSpPr txBox="1">
            <a:spLocks noGrp="1"/>
          </p:cNvSpPr>
          <p:nvPr>
            <p:ph type="subTitle" idx="7"/>
          </p:nvPr>
        </p:nvSpPr>
        <p:spPr>
          <a:xfrm flipH="1">
            <a:off x="2549700" y="180269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74" name="Google Shape;274;p33"/>
          <p:cNvSpPr txBox="1">
            <a:spLocks noGrp="1"/>
          </p:cNvSpPr>
          <p:nvPr>
            <p:ph type="title" idx="8"/>
          </p:nvPr>
        </p:nvSpPr>
        <p:spPr>
          <a:xfrm flipH="1">
            <a:off x="2549700" y="3479400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75" name="Google Shape;275;p33"/>
          <p:cNvSpPr txBox="1">
            <a:spLocks noGrp="1"/>
          </p:cNvSpPr>
          <p:nvPr>
            <p:ph type="subTitle" idx="9"/>
          </p:nvPr>
        </p:nvSpPr>
        <p:spPr>
          <a:xfrm flipH="1">
            <a:off x="2549700" y="394897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title" idx="13"/>
          </p:nvPr>
        </p:nvSpPr>
        <p:spPr>
          <a:xfrm flipH="1">
            <a:off x="2549700" y="2406279"/>
            <a:ext cx="20223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verage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77" name="Google Shape;277;p33"/>
          <p:cNvSpPr txBox="1">
            <a:spLocks noGrp="1"/>
          </p:cNvSpPr>
          <p:nvPr>
            <p:ph type="subTitle" idx="14"/>
          </p:nvPr>
        </p:nvSpPr>
        <p:spPr>
          <a:xfrm flipH="1">
            <a:off x="2549700" y="2875835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78" name="Google Shape;278;p33"/>
          <p:cNvSpPr txBox="1">
            <a:spLocks noGrp="1"/>
          </p:cNvSpPr>
          <p:nvPr>
            <p:ph type="title" idx="15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79" name="Google Shape;279;p33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3"/>
          <p:cNvSpPr txBox="1">
            <a:spLocks noGrp="1"/>
          </p:cNvSpPr>
          <p:nvPr>
            <p:ph type="title" idx="16" hasCustomPrompt="1"/>
          </p:nvPr>
        </p:nvSpPr>
        <p:spPr>
          <a:xfrm>
            <a:off x="1438200" y="152370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281" name="Google Shape;281;p33"/>
          <p:cNvSpPr txBox="1">
            <a:spLocks noGrp="1"/>
          </p:cNvSpPr>
          <p:nvPr>
            <p:ph type="title" idx="17" hasCustomPrompt="1"/>
          </p:nvPr>
        </p:nvSpPr>
        <p:spPr>
          <a:xfrm flipH="1">
            <a:off x="4572000" y="1523716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282" name="Google Shape;282;p33"/>
          <p:cNvSpPr txBox="1">
            <a:spLocks noGrp="1"/>
          </p:cNvSpPr>
          <p:nvPr>
            <p:ph type="title" idx="18" hasCustomPrompt="1"/>
          </p:nvPr>
        </p:nvSpPr>
        <p:spPr>
          <a:xfrm>
            <a:off x="1438200" y="2597991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283" name="Google Shape;283;p33"/>
          <p:cNvSpPr txBox="1">
            <a:spLocks noGrp="1"/>
          </p:cNvSpPr>
          <p:nvPr>
            <p:ph type="title" idx="19" hasCustomPrompt="1"/>
          </p:nvPr>
        </p:nvSpPr>
        <p:spPr>
          <a:xfrm flipH="1">
            <a:off x="4572000" y="259800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284" name="Google Shape;284;p33"/>
          <p:cNvSpPr txBox="1">
            <a:spLocks noGrp="1"/>
          </p:cNvSpPr>
          <p:nvPr>
            <p:ph type="title" idx="20" hasCustomPrompt="1"/>
          </p:nvPr>
        </p:nvSpPr>
        <p:spPr>
          <a:xfrm>
            <a:off x="1438200" y="3672291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285" name="Google Shape;285;p33"/>
          <p:cNvSpPr txBox="1">
            <a:spLocks noGrp="1"/>
          </p:cNvSpPr>
          <p:nvPr>
            <p:ph type="title" idx="21" hasCustomPrompt="1"/>
          </p:nvPr>
        </p:nvSpPr>
        <p:spPr>
          <a:xfrm flipH="1">
            <a:off x="4572000" y="3672304"/>
            <a:ext cx="11115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bg>
      <p:bgPr>
        <a:solidFill>
          <a:schemeClr val="dk1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4"/>
          <p:cNvSpPr txBox="1">
            <a:spLocks noGrp="1"/>
          </p:cNvSpPr>
          <p:nvPr>
            <p:ph type="title"/>
          </p:nvPr>
        </p:nvSpPr>
        <p:spPr>
          <a:xfrm>
            <a:off x="4709550" y="3219500"/>
            <a:ext cx="3132900" cy="3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600"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89" name="Google Shape;289;p34"/>
          <p:cNvSpPr txBox="1">
            <a:spLocks noGrp="1"/>
          </p:cNvSpPr>
          <p:nvPr>
            <p:ph type="subTitle" idx="1"/>
          </p:nvPr>
        </p:nvSpPr>
        <p:spPr>
          <a:xfrm>
            <a:off x="1301550" y="1435341"/>
            <a:ext cx="6540900" cy="17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5">
    <p:bg>
      <p:bgPr>
        <a:solidFill>
          <a:schemeClr val="dk1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5"/>
          <p:cNvSpPr txBox="1">
            <a:spLocks noGrp="1"/>
          </p:cNvSpPr>
          <p:nvPr>
            <p:ph type="title"/>
          </p:nvPr>
        </p:nvSpPr>
        <p:spPr>
          <a:xfrm>
            <a:off x="984200" y="3143300"/>
            <a:ext cx="3308400" cy="3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93" name="Google Shape;293;p35"/>
          <p:cNvSpPr txBox="1">
            <a:spLocks noGrp="1"/>
          </p:cNvSpPr>
          <p:nvPr>
            <p:ph type="subTitle" idx="1"/>
          </p:nvPr>
        </p:nvSpPr>
        <p:spPr>
          <a:xfrm>
            <a:off x="984200" y="1435350"/>
            <a:ext cx="3308400" cy="15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Cardo"/>
              <a:buNone/>
              <a:defRPr sz="20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294" name="Google Shape;294;p35"/>
          <p:cNvSpPr/>
          <p:nvPr/>
        </p:nvSpPr>
        <p:spPr>
          <a:xfrm flipH="1">
            <a:off x="1722" y="2957125"/>
            <a:ext cx="42909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bg>
      <p:bgPr>
        <a:solidFill>
          <a:schemeClr val="dk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6"/>
          <p:cNvSpPr txBox="1">
            <a:spLocks noGrp="1"/>
          </p:cNvSpPr>
          <p:nvPr>
            <p:ph type="title" hasCustomPrompt="1"/>
          </p:nvPr>
        </p:nvSpPr>
        <p:spPr>
          <a:xfrm>
            <a:off x="735125" y="859400"/>
            <a:ext cx="2166000" cy="12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98" name="Google Shape;298;p36"/>
          <p:cNvSpPr txBox="1">
            <a:spLocks noGrp="1"/>
          </p:cNvSpPr>
          <p:nvPr>
            <p:ph type="subTitle" idx="1"/>
          </p:nvPr>
        </p:nvSpPr>
        <p:spPr>
          <a:xfrm>
            <a:off x="735200" y="2123700"/>
            <a:ext cx="21660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36"/>
          <p:cNvSpPr txBox="1">
            <a:spLocks noGrp="1"/>
          </p:cNvSpPr>
          <p:nvPr>
            <p:ph type="title" idx="2" hasCustomPrompt="1"/>
          </p:nvPr>
        </p:nvSpPr>
        <p:spPr>
          <a:xfrm>
            <a:off x="3488950" y="1634049"/>
            <a:ext cx="2166000" cy="12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00" name="Google Shape;300;p36"/>
          <p:cNvSpPr txBox="1">
            <a:spLocks noGrp="1"/>
          </p:cNvSpPr>
          <p:nvPr>
            <p:ph type="subTitle" idx="3"/>
          </p:nvPr>
        </p:nvSpPr>
        <p:spPr>
          <a:xfrm>
            <a:off x="3489050" y="2898328"/>
            <a:ext cx="21660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36"/>
          <p:cNvSpPr txBox="1">
            <a:spLocks noGrp="1"/>
          </p:cNvSpPr>
          <p:nvPr>
            <p:ph type="title" idx="4" hasCustomPrompt="1"/>
          </p:nvPr>
        </p:nvSpPr>
        <p:spPr>
          <a:xfrm>
            <a:off x="6242800" y="2408501"/>
            <a:ext cx="2166000" cy="12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02" name="Google Shape;302;p36"/>
          <p:cNvSpPr txBox="1">
            <a:spLocks noGrp="1"/>
          </p:cNvSpPr>
          <p:nvPr>
            <p:ph type="subTitle" idx="5"/>
          </p:nvPr>
        </p:nvSpPr>
        <p:spPr>
          <a:xfrm>
            <a:off x="6242875" y="3672956"/>
            <a:ext cx="21660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30">
    <p:bg>
      <p:bgPr>
        <a:solidFill>
          <a:schemeClr val="dk1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7"/>
          <p:cNvSpPr txBox="1">
            <a:spLocks noGrp="1"/>
          </p:cNvSpPr>
          <p:nvPr>
            <p:ph type="subTitle" idx="1"/>
          </p:nvPr>
        </p:nvSpPr>
        <p:spPr>
          <a:xfrm>
            <a:off x="2115050" y="2645675"/>
            <a:ext cx="40695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306" name="Google Shape;306;p37"/>
          <p:cNvSpPr txBox="1">
            <a:spLocks noGrp="1"/>
          </p:cNvSpPr>
          <p:nvPr>
            <p:ph type="title" hasCustomPrompt="1"/>
          </p:nvPr>
        </p:nvSpPr>
        <p:spPr>
          <a:xfrm>
            <a:off x="2220350" y="2107163"/>
            <a:ext cx="38589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307" name="Google Shape;307;p37"/>
          <p:cNvSpPr txBox="1">
            <a:spLocks noGrp="1"/>
          </p:cNvSpPr>
          <p:nvPr>
            <p:ph type="subTitle" idx="2"/>
          </p:nvPr>
        </p:nvSpPr>
        <p:spPr>
          <a:xfrm>
            <a:off x="2045300" y="3984725"/>
            <a:ext cx="42090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308" name="Google Shape;308;p37"/>
          <p:cNvSpPr txBox="1">
            <a:spLocks noGrp="1"/>
          </p:cNvSpPr>
          <p:nvPr>
            <p:ph type="title" idx="3" hasCustomPrompt="1"/>
          </p:nvPr>
        </p:nvSpPr>
        <p:spPr>
          <a:xfrm>
            <a:off x="2220350" y="3446225"/>
            <a:ext cx="38589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309" name="Google Shape;309;p37"/>
          <p:cNvSpPr txBox="1">
            <a:spLocks noGrp="1"/>
          </p:cNvSpPr>
          <p:nvPr>
            <p:ph type="subTitle" idx="4"/>
          </p:nvPr>
        </p:nvSpPr>
        <p:spPr>
          <a:xfrm>
            <a:off x="2115050" y="1306600"/>
            <a:ext cx="40695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  <p:sp>
        <p:nvSpPr>
          <p:cNvPr id="310" name="Google Shape;310;p37"/>
          <p:cNvSpPr txBox="1">
            <a:spLocks noGrp="1"/>
          </p:cNvSpPr>
          <p:nvPr>
            <p:ph type="title" idx="5" hasCustomPrompt="1"/>
          </p:nvPr>
        </p:nvSpPr>
        <p:spPr>
          <a:xfrm>
            <a:off x="2220350" y="768100"/>
            <a:ext cx="38589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7">
    <p:bg>
      <p:bgPr>
        <a:solidFill>
          <a:schemeClr val="dk1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8"/>
          <p:cNvSpPr txBox="1">
            <a:spLocks noGrp="1"/>
          </p:cNvSpPr>
          <p:nvPr>
            <p:ph type="title"/>
          </p:nvPr>
        </p:nvSpPr>
        <p:spPr>
          <a:xfrm>
            <a:off x="708675" y="1437325"/>
            <a:ext cx="3863400" cy="19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14" name="Google Shape;314;p38"/>
          <p:cNvSpPr txBox="1">
            <a:spLocks noGrp="1"/>
          </p:cNvSpPr>
          <p:nvPr>
            <p:ph type="subTitle" idx="1"/>
          </p:nvPr>
        </p:nvSpPr>
        <p:spPr>
          <a:xfrm>
            <a:off x="708675" y="3740700"/>
            <a:ext cx="36423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38"/>
          <p:cNvSpPr/>
          <p:nvPr/>
        </p:nvSpPr>
        <p:spPr>
          <a:xfrm flipH="1">
            <a:off x="1848" y="3553975"/>
            <a:ext cx="48114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7_1">
    <p:bg>
      <p:bgPr>
        <a:solidFill>
          <a:schemeClr val="dk1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9"/>
          <p:cNvSpPr txBox="1">
            <a:spLocks noGrp="1"/>
          </p:cNvSpPr>
          <p:nvPr>
            <p:ph type="title"/>
          </p:nvPr>
        </p:nvSpPr>
        <p:spPr>
          <a:xfrm>
            <a:off x="4803575" y="1340119"/>
            <a:ext cx="3638100" cy="14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19" name="Google Shape;319;p39"/>
          <p:cNvSpPr txBox="1">
            <a:spLocks noGrp="1"/>
          </p:cNvSpPr>
          <p:nvPr>
            <p:ph type="subTitle" idx="1"/>
          </p:nvPr>
        </p:nvSpPr>
        <p:spPr>
          <a:xfrm>
            <a:off x="4664400" y="2927700"/>
            <a:ext cx="3777300" cy="11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4390880" y="2803325"/>
            <a:ext cx="47550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7_1_1">
    <p:bg>
      <p:bgPr>
        <a:solidFill>
          <a:schemeClr val="dk1"/>
        </a:solid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0"/>
          <p:cNvSpPr txBox="1">
            <a:spLocks noGrp="1"/>
          </p:cNvSpPr>
          <p:nvPr>
            <p:ph type="title"/>
          </p:nvPr>
        </p:nvSpPr>
        <p:spPr>
          <a:xfrm>
            <a:off x="708675" y="1984325"/>
            <a:ext cx="3820800" cy="9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24" name="Google Shape;324;p40"/>
          <p:cNvSpPr txBox="1">
            <a:spLocks noGrp="1"/>
          </p:cNvSpPr>
          <p:nvPr>
            <p:ph type="subTitle" idx="1"/>
          </p:nvPr>
        </p:nvSpPr>
        <p:spPr>
          <a:xfrm>
            <a:off x="708675" y="3176175"/>
            <a:ext cx="35022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40"/>
          <p:cNvSpPr/>
          <p:nvPr/>
        </p:nvSpPr>
        <p:spPr>
          <a:xfrm flipH="1">
            <a:off x="1722" y="2957125"/>
            <a:ext cx="42909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252750" y="3227143"/>
            <a:ext cx="28410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5050250" y="3227143"/>
            <a:ext cx="28410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966250" y="2223525"/>
            <a:ext cx="34140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 idx="3"/>
          </p:nvPr>
        </p:nvSpPr>
        <p:spPr>
          <a:xfrm>
            <a:off x="4763750" y="2223525"/>
            <a:ext cx="34140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 idx="4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3">
    <p:bg>
      <p:bgPr>
        <a:solidFill>
          <a:schemeClr val="dk1"/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1"/>
          <p:cNvSpPr txBox="1">
            <a:spLocks noGrp="1"/>
          </p:cNvSpPr>
          <p:nvPr>
            <p:ph type="title"/>
          </p:nvPr>
        </p:nvSpPr>
        <p:spPr>
          <a:xfrm flipH="1">
            <a:off x="4616247" y="1198375"/>
            <a:ext cx="3820800" cy="9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29" name="Google Shape;329;p41"/>
          <p:cNvSpPr txBox="1">
            <a:spLocks noGrp="1"/>
          </p:cNvSpPr>
          <p:nvPr>
            <p:ph type="subTitle" idx="1"/>
          </p:nvPr>
        </p:nvSpPr>
        <p:spPr>
          <a:xfrm flipH="1">
            <a:off x="4361550" y="2847425"/>
            <a:ext cx="4075500" cy="10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41"/>
          <p:cNvSpPr/>
          <p:nvPr/>
        </p:nvSpPr>
        <p:spPr>
          <a:xfrm>
            <a:off x="4853100" y="2628375"/>
            <a:ext cx="42909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4">
    <p:bg>
      <p:bgPr>
        <a:solidFill>
          <a:schemeClr val="dk1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2"/>
          <p:cNvSpPr/>
          <p:nvPr/>
        </p:nvSpPr>
        <p:spPr>
          <a:xfrm flipH="1">
            <a:off x="32850" y="2689765"/>
            <a:ext cx="9078300" cy="42000"/>
          </a:xfrm>
          <a:prstGeom prst="rect">
            <a:avLst/>
          </a:prstGeom>
          <a:gradFill>
            <a:gsLst>
              <a:gs pos="0">
                <a:schemeClr val="dk1"/>
              </a:gs>
              <a:gs pos="5000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42"/>
          <p:cNvSpPr txBox="1">
            <a:spLocks noGrp="1"/>
          </p:cNvSpPr>
          <p:nvPr>
            <p:ph type="title"/>
          </p:nvPr>
        </p:nvSpPr>
        <p:spPr>
          <a:xfrm>
            <a:off x="2752950" y="1226560"/>
            <a:ext cx="3638100" cy="14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>
                <a:latin typeface="Average"/>
                <a:ea typeface="Average"/>
                <a:cs typeface="Average"/>
                <a:sym typeface="Averag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35" name="Google Shape;335;p42"/>
          <p:cNvSpPr txBox="1">
            <a:spLocks noGrp="1"/>
          </p:cNvSpPr>
          <p:nvPr>
            <p:ph type="subTitle" idx="1"/>
          </p:nvPr>
        </p:nvSpPr>
        <p:spPr>
          <a:xfrm>
            <a:off x="2683350" y="2814140"/>
            <a:ext cx="3777300" cy="11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7">
    <p:bg>
      <p:bgPr>
        <a:solidFill>
          <a:schemeClr val="dk1"/>
        </a:soli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43"/>
          <p:cNvSpPr txBox="1">
            <a:spLocks noGrp="1"/>
          </p:cNvSpPr>
          <p:nvPr>
            <p:ph type="title"/>
          </p:nvPr>
        </p:nvSpPr>
        <p:spPr>
          <a:xfrm flipH="1">
            <a:off x="4573771" y="1437325"/>
            <a:ext cx="3863400" cy="19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39" name="Google Shape;339;p43"/>
          <p:cNvSpPr txBox="1">
            <a:spLocks noGrp="1"/>
          </p:cNvSpPr>
          <p:nvPr>
            <p:ph type="subTitle" idx="1"/>
          </p:nvPr>
        </p:nvSpPr>
        <p:spPr>
          <a:xfrm flipH="1">
            <a:off x="4794872" y="3740700"/>
            <a:ext cx="36423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43"/>
          <p:cNvSpPr/>
          <p:nvPr/>
        </p:nvSpPr>
        <p:spPr>
          <a:xfrm>
            <a:off x="4332598" y="3553975"/>
            <a:ext cx="48114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37">
    <p:bg>
      <p:bgPr>
        <a:solidFill>
          <a:schemeClr val="dk1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4"/>
          <p:cNvSpPr txBox="1">
            <a:spLocks noGrp="1"/>
          </p:cNvSpPr>
          <p:nvPr>
            <p:ph type="title"/>
          </p:nvPr>
        </p:nvSpPr>
        <p:spPr>
          <a:xfrm flipH="1">
            <a:off x="4098750" y="1571125"/>
            <a:ext cx="43383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44" name="Google Shape;344;p44"/>
          <p:cNvSpPr txBox="1">
            <a:spLocks noGrp="1"/>
          </p:cNvSpPr>
          <p:nvPr>
            <p:ph type="subTitle" idx="1"/>
          </p:nvPr>
        </p:nvSpPr>
        <p:spPr>
          <a:xfrm flipH="1">
            <a:off x="4934847" y="2762975"/>
            <a:ext cx="35022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44"/>
          <p:cNvSpPr/>
          <p:nvPr/>
        </p:nvSpPr>
        <p:spPr>
          <a:xfrm>
            <a:off x="4853100" y="2543925"/>
            <a:ext cx="42909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53">
    <p:bg>
      <p:bgPr>
        <a:solidFill>
          <a:schemeClr val="dk1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5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49" name="Google Shape;349;p45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45"/>
          <p:cNvSpPr txBox="1">
            <a:spLocks noGrp="1"/>
          </p:cNvSpPr>
          <p:nvPr>
            <p:ph type="subTitle" idx="1"/>
          </p:nvPr>
        </p:nvSpPr>
        <p:spPr>
          <a:xfrm>
            <a:off x="795600" y="1629375"/>
            <a:ext cx="3903600" cy="27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ardo"/>
              <a:buNone/>
              <a:defRPr sz="1500"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_1">
    <p:bg>
      <p:bgPr>
        <a:solidFill>
          <a:schemeClr val="dk1"/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54" name="Google Shape;354;p46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_1_1">
    <p:bg>
      <p:bgPr>
        <a:solidFill>
          <a:schemeClr val="dk1"/>
        </a:soli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7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58" name="Google Shape;358;p47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4_1_1_1_1">
    <p:bg>
      <p:bgPr>
        <a:solidFill>
          <a:schemeClr val="dk1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48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62" name="Google Shape;362;p48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4_1_1_1_1_1">
    <p:bg>
      <p:bgPr>
        <a:solidFill>
          <a:schemeClr val="dk1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9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66" name="Google Shape;366;p49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4_1_1_1_1_1_1_1">
    <p:bg>
      <p:bgPr>
        <a:solidFill>
          <a:schemeClr val="dk1"/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50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70" name="Google Shape;370;p50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7">
    <p:bg>
      <p:bgPr>
        <a:solidFill>
          <a:schemeClr val="dk1"/>
        </a:solid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51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74" name="Google Shape;374;p51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">
    <p:bg>
      <p:bgPr>
        <a:solidFill>
          <a:schemeClr val="dk1"/>
        </a:solidFill>
        <a:effectLst/>
      </p:bgPr>
    </p:bg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2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3860400" cy="5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5600">
                <a:latin typeface="Average"/>
                <a:ea typeface="Average"/>
                <a:cs typeface="Average"/>
                <a:sym typeface="Averag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378" name="Google Shape;378;p52"/>
          <p:cNvSpPr txBox="1">
            <a:spLocks noGrp="1"/>
          </p:cNvSpPr>
          <p:nvPr>
            <p:ph type="subTitle" idx="1"/>
          </p:nvPr>
        </p:nvSpPr>
        <p:spPr>
          <a:xfrm>
            <a:off x="711725" y="1391725"/>
            <a:ext cx="3860400" cy="11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52"/>
          <p:cNvSpPr txBox="1"/>
          <p:nvPr/>
        </p:nvSpPr>
        <p:spPr>
          <a:xfrm>
            <a:off x="720000" y="3604075"/>
            <a:ext cx="3325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Cardo"/>
                <a:ea typeface="Cardo"/>
                <a:cs typeface="Cardo"/>
                <a:sym typeface="Cardo"/>
              </a:rPr>
              <a:t>CREDITS</a:t>
            </a:r>
            <a:r>
              <a:rPr lang="en" sz="1200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rPr>
              <a:t>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Cardo"/>
                <a:ea typeface="Cardo"/>
                <a:cs typeface="Cardo"/>
                <a:sym typeface="Card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Cardo"/>
                <a:ea typeface="Cardo"/>
                <a:cs typeface="Cardo"/>
                <a:sym typeface="Card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rPr>
              <a:t>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Cardo"/>
                <a:ea typeface="Cardo"/>
                <a:cs typeface="Cardo"/>
                <a:sym typeface="Card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700" b="1">
              <a:solidFill>
                <a:schemeClr val="lt1"/>
              </a:solidFill>
              <a:highlight>
                <a:srgbClr val="DFDEFC"/>
              </a:highlight>
              <a:latin typeface="Cardo"/>
              <a:ea typeface="Cardo"/>
              <a:cs typeface="Cardo"/>
              <a:sym typeface="Cardo"/>
            </a:endParaRPr>
          </a:p>
        </p:txBody>
      </p:sp>
      <p:sp>
        <p:nvSpPr>
          <p:cNvPr id="380" name="Google Shape;380;p52"/>
          <p:cNvSpPr/>
          <p:nvPr/>
        </p:nvSpPr>
        <p:spPr>
          <a:xfrm flipH="1">
            <a:off x="1824" y="1249140"/>
            <a:ext cx="5019000" cy="42000"/>
          </a:xfrm>
          <a:prstGeom prst="rect">
            <a:avLst/>
          </a:prstGeom>
          <a:gradFill>
            <a:gsLst>
              <a:gs pos="0">
                <a:srgbClr val="878787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8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4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CUSTOM_5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6">
  <p:cSld name="CUSTOM_5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7">
  <p:cSld name="CUSTOM_5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1391700" y="1764330"/>
            <a:ext cx="6360600" cy="253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  <a:defRPr sz="15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41" name="Google Shape;41;p7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1639050" y="1538154"/>
            <a:ext cx="5865900" cy="211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9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1480800" y="1302625"/>
            <a:ext cx="6182400" cy="7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2433450" y="2585686"/>
            <a:ext cx="4277100" cy="11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826700" y="3429784"/>
            <a:ext cx="4079100" cy="9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rdo"/>
              <a:buChar char="●"/>
              <a:defRPr sz="1800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○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■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●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○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■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●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○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■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91" name="Google Shape;391;p6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95" name="Google Shape;395;p6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5"/>
          <p:cNvSpPr txBox="1">
            <a:spLocks noGrp="1"/>
          </p:cNvSpPr>
          <p:nvPr>
            <p:ph type="ctrTitle"/>
          </p:nvPr>
        </p:nvSpPr>
        <p:spPr>
          <a:xfrm>
            <a:off x="1121100" y="1731090"/>
            <a:ext cx="6901800" cy="19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 err="1"/>
              <a:t>TextSpot</a:t>
            </a:r>
            <a:r>
              <a:rPr lang="en" dirty="0"/>
              <a:t> AI</a:t>
            </a:r>
          </a:p>
        </p:txBody>
      </p:sp>
      <p:sp>
        <p:nvSpPr>
          <p:cNvPr id="402" name="Google Shape;402;p65"/>
          <p:cNvSpPr txBox="1">
            <a:spLocks noGrp="1"/>
          </p:cNvSpPr>
          <p:nvPr>
            <p:ph type="subTitle" idx="1"/>
          </p:nvPr>
        </p:nvSpPr>
        <p:spPr>
          <a:xfrm>
            <a:off x="2262168" y="3455151"/>
            <a:ext cx="5079000" cy="10717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r"/>
            <a:r>
              <a:rPr lang="en" dirty="0"/>
              <a:t>Alexandre </a:t>
            </a:r>
            <a:r>
              <a:rPr lang="en" dirty="0" err="1"/>
              <a:t>Gazur</a:t>
            </a:r>
            <a:r>
              <a:rPr lang="en" dirty="0"/>
              <a:t> - 102751</a:t>
            </a:r>
            <a:endParaRPr lang="en-US"/>
          </a:p>
          <a:p>
            <a:pPr marL="0" indent="0" algn="r"/>
            <a:r>
              <a:rPr lang="en" dirty="0"/>
              <a:t>Daniel Ferreira - 102885</a:t>
            </a:r>
          </a:p>
          <a:p>
            <a:pPr marL="0" indent="0" algn="r"/>
            <a:r>
              <a:rPr lang="en" dirty="0"/>
              <a:t>João Matos – 103182</a:t>
            </a:r>
          </a:p>
          <a:p>
            <a:pPr marL="0" indent="0" algn="r"/>
            <a:r>
              <a:rPr lang="en" dirty="0"/>
              <a:t>Ricardo Pinto - 103078</a:t>
            </a:r>
          </a:p>
        </p:txBody>
      </p:sp>
      <p:sp>
        <p:nvSpPr>
          <p:cNvPr id="3" name="Google Shape;402;p65">
            <a:extLst>
              <a:ext uri="{FF2B5EF4-FFF2-40B4-BE49-F238E27FC236}">
                <a16:creationId xmlns:a16="http://schemas.microsoft.com/office/drawing/2014/main" id="{B2963AA7-4A2E-9A3C-214F-0A2ECA670618}"/>
              </a:ext>
            </a:extLst>
          </p:cNvPr>
          <p:cNvSpPr txBox="1">
            <a:spLocks/>
          </p:cNvSpPr>
          <p:nvPr/>
        </p:nvSpPr>
        <p:spPr>
          <a:xfrm>
            <a:off x="1749420" y="3455151"/>
            <a:ext cx="5079000" cy="1071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1500" b="0" i="0" u="none" strike="noStrike" cap="none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en" b="1" dirty="0" err="1"/>
              <a:t>Orientador</a:t>
            </a:r>
            <a:r>
              <a:rPr lang="en" b="1" dirty="0"/>
              <a:t>:</a:t>
            </a:r>
            <a:r>
              <a:rPr lang="en" dirty="0"/>
              <a:t> Sérgio Aleixo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Non Functional Requirements</a:t>
            </a:r>
            <a:endParaRPr dirty="0"/>
          </a:p>
        </p:txBody>
      </p:sp>
      <p:sp>
        <p:nvSpPr>
          <p:cNvPr id="408" name="Google Shape;408;p66"/>
          <p:cNvSpPr txBox="1">
            <a:spLocks noGrp="1"/>
          </p:cNvSpPr>
          <p:nvPr>
            <p:ph type="body" idx="1"/>
          </p:nvPr>
        </p:nvSpPr>
        <p:spPr>
          <a:xfrm>
            <a:off x="711725" y="1139186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>
              <a:lnSpc>
                <a:spcPct val="150000"/>
              </a:lnSpc>
              <a:buFont typeface="Arial"/>
              <a:buChar char="•"/>
            </a:pPr>
            <a:r>
              <a:rPr lang="en" sz="2400" b="1" dirty="0"/>
              <a:t>Performance:</a:t>
            </a:r>
            <a:r>
              <a:rPr lang="en" sz="1800" dirty="0"/>
              <a:t>   Efficient and fast even with large text;</a:t>
            </a:r>
          </a:p>
          <a:p>
            <a:pPr indent="-342900">
              <a:lnSpc>
                <a:spcPct val="150000"/>
              </a:lnSpc>
              <a:buFont typeface="Arial"/>
              <a:buChar char="•"/>
            </a:pPr>
            <a:r>
              <a:rPr lang="en" sz="2400" b="1" dirty="0"/>
              <a:t>Reliability:</a:t>
            </a:r>
            <a:r>
              <a:rPr lang="en" sz="1800" dirty="0"/>
              <a:t>   Quality AI and Language Models:</a:t>
            </a:r>
          </a:p>
          <a:p>
            <a:pPr indent="-342900">
              <a:lnSpc>
                <a:spcPct val="150000"/>
              </a:lnSpc>
              <a:buFont typeface="Arial"/>
              <a:buChar char="•"/>
            </a:pPr>
            <a:r>
              <a:rPr lang="en" sz="2400" b="1" dirty="0"/>
              <a:t>Compatibility:</a:t>
            </a:r>
            <a:r>
              <a:rPr lang="en" sz="1800" dirty="0"/>
              <a:t>   At least Chrome;</a:t>
            </a:r>
          </a:p>
          <a:p>
            <a:pPr indent="-342900">
              <a:lnSpc>
                <a:spcPct val="150000"/>
              </a:lnSpc>
              <a:buFont typeface="Arial"/>
              <a:buChar char="•"/>
            </a:pPr>
            <a:r>
              <a:rPr lang="en" sz="2400" b="1" dirty="0"/>
              <a:t>Usability:</a:t>
            </a:r>
            <a:r>
              <a:rPr lang="en" sz="1800" dirty="0"/>
              <a:t>   Intuitive UI;</a:t>
            </a:r>
          </a:p>
          <a:p>
            <a:pPr indent="-342900">
              <a:lnSpc>
                <a:spcPct val="150000"/>
              </a:lnSpc>
              <a:buFont typeface="Arial"/>
              <a:buChar char="•"/>
            </a:pPr>
            <a:r>
              <a:rPr lang="en" sz="2400" b="1" dirty="0"/>
              <a:t>Flexibility:</a:t>
            </a:r>
            <a:r>
              <a:rPr lang="en" sz="1800" dirty="0"/>
              <a:t>   Addiction/ Removal of Language Models and metrics;</a:t>
            </a:r>
          </a:p>
          <a:p>
            <a:pPr indent="-342900">
              <a:lnSpc>
                <a:spcPct val="150000"/>
              </a:lnSpc>
              <a:buFont typeface="Arial"/>
              <a:buChar char="•"/>
            </a:pPr>
            <a:r>
              <a:rPr lang="en" sz="2400" b="1" dirty="0"/>
              <a:t>Security:</a:t>
            </a:r>
            <a:r>
              <a:rPr lang="en" sz="1800" dirty="0"/>
              <a:t>   Respect and assert quality of user's data;</a:t>
            </a:r>
          </a:p>
          <a:p>
            <a:pPr indent="-342900">
              <a:lnSpc>
                <a:spcPct val="150000"/>
              </a:lnSpc>
              <a:buFont typeface="Arial"/>
              <a:buChar char="•"/>
            </a:pPr>
            <a:r>
              <a:rPr lang="en" sz="2400" b="1" dirty="0"/>
              <a:t>Maintenance:</a:t>
            </a:r>
            <a:r>
              <a:rPr lang="en" sz="1800" dirty="0"/>
              <a:t>   Clean code, good documentation.</a:t>
            </a:r>
          </a:p>
          <a:p>
            <a:pPr marL="0" indent="0">
              <a:lnSpc>
                <a:spcPct val="150000"/>
              </a:lnSpc>
              <a:buNone/>
            </a:pPr>
            <a:endParaRPr lang="en" sz="1400" dirty="0"/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endParaRPr lang="en" sz="1400" dirty="0"/>
          </a:p>
        </p:txBody>
      </p:sp>
    </p:spTree>
    <p:extLst>
      <p:ext uri="{BB962C8B-B14F-4D97-AF65-F5344CB8AC3E}">
        <p14:creationId xmlns:p14="http://schemas.microsoft.com/office/powerpoint/2010/main" val="3992166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1"/>
          <p:cNvSpPr txBox="1">
            <a:spLocks noGrp="1"/>
          </p:cNvSpPr>
          <p:nvPr>
            <p:ph type="title"/>
          </p:nvPr>
        </p:nvSpPr>
        <p:spPr>
          <a:xfrm>
            <a:off x="288708" y="2961278"/>
            <a:ext cx="49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Architecture</a:t>
            </a:r>
          </a:p>
        </p:txBody>
      </p:sp>
      <p:sp>
        <p:nvSpPr>
          <p:cNvPr id="515" name="Google Shape;515;p71"/>
          <p:cNvSpPr txBox="1">
            <a:spLocks noGrp="1"/>
          </p:cNvSpPr>
          <p:nvPr>
            <p:ph type="title" idx="2"/>
          </p:nvPr>
        </p:nvSpPr>
        <p:spPr>
          <a:xfrm>
            <a:off x="659532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516" name="Google Shape;516;p71"/>
          <p:cNvSpPr/>
          <p:nvPr/>
        </p:nvSpPr>
        <p:spPr>
          <a:xfrm>
            <a:off x="610693" y="723736"/>
            <a:ext cx="2002200" cy="1921500"/>
          </a:xfrm>
          <a:prstGeom prst="frame">
            <a:avLst>
              <a:gd name="adj1" fmla="val 3447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4" descr="Diagram&#10;&#10;Description automatically generated">
            <a:extLst>
              <a:ext uri="{FF2B5EF4-FFF2-40B4-BE49-F238E27FC236}">
                <a16:creationId xmlns:a16="http://schemas.microsoft.com/office/drawing/2014/main" id="{1D4EA4C2-EE33-3AA7-0228-8A9F68F663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52" t="2836" r="1952" b="2959"/>
          <a:stretch/>
        </p:blipFill>
        <p:spPr>
          <a:xfrm>
            <a:off x="3293703" y="1797"/>
            <a:ext cx="5849088" cy="514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925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Mockup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6693D-2430-7A88-B891-A650EA0B95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2E13A93-7730-4ACC-FEC4-CE115B71A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03" y="1736"/>
            <a:ext cx="9147205" cy="514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044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Project Website</a:t>
            </a:r>
            <a:endParaRPr dirty="0"/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A7E10038-2873-20B5-36AF-8D6E444F2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060" y="1252346"/>
            <a:ext cx="6930638" cy="3739079"/>
          </a:xfrm>
          <a:prstGeom prst="rect">
            <a:avLst/>
          </a:prstGeom>
          <a:ln w="127000" cap="sq">
            <a:solidFill>
              <a:schemeClr val="bg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68620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</a:t>
            </a:r>
            <a:endParaRPr dirty="0"/>
          </a:p>
        </p:txBody>
      </p:sp>
      <p:sp>
        <p:nvSpPr>
          <p:cNvPr id="408" name="Google Shape;408;p66"/>
          <p:cNvSpPr txBox="1">
            <a:spLocks noGrp="1"/>
          </p:cNvSpPr>
          <p:nvPr>
            <p:ph type="body" idx="1"/>
          </p:nvPr>
        </p:nvSpPr>
        <p:spPr>
          <a:xfrm>
            <a:off x="711725" y="1251350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400" dirty="0"/>
              <a:t>Allow users to detect synthetic text through a browser extension;</a:t>
            </a:r>
            <a:endParaRPr lang="en-US" sz="1400"/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400" dirty="0"/>
              <a:t>Calculate metrics (ex. perplexity) for identifying synthetic text;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400" dirty="0"/>
              <a:t>Allow the use of different models and metrics for synthetic text detection and be easily extensible, allowing you to add new models or metrics;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400" dirty="0"/>
              <a:t>Work on content in web pages and PDF files;</a:t>
            </a:r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r>
              <a:rPr lang="en" sz="1400" dirty="0"/>
              <a:t>Highlight the excerpts according to the “probability” of corresponding to synthetic text, allowing the user to define the level from which the highlighting is applied.</a:t>
            </a:r>
          </a:p>
          <a:p>
            <a:pPr marL="0" indent="0">
              <a:buNone/>
            </a:pPr>
            <a:endParaRPr lang="e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1"/>
          <p:cNvSpPr txBox="1">
            <a:spLocks noGrp="1"/>
          </p:cNvSpPr>
          <p:nvPr>
            <p:ph type="title"/>
          </p:nvPr>
        </p:nvSpPr>
        <p:spPr>
          <a:xfrm>
            <a:off x="940325" y="2849114"/>
            <a:ext cx="49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State of the art</a:t>
            </a:r>
            <a:endParaRPr dirty="0"/>
          </a:p>
        </p:txBody>
      </p:sp>
      <p:sp>
        <p:nvSpPr>
          <p:cNvPr id="515" name="Google Shape;515;p71"/>
          <p:cNvSpPr txBox="1">
            <a:spLocks noGrp="1"/>
          </p:cNvSpPr>
          <p:nvPr>
            <p:ph type="title" idx="2"/>
          </p:nvPr>
        </p:nvSpPr>
        <p:spPr>
          <a:xfrm>
            <a:off x="1054775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16" name="Google Shape;516;p71"/>
          <p:cNvSpPr/>
          <p:nvPr/>
        </p:nvSpPr>
        <p:spPr>
          <a:xfrm>
            <a:off x="1033717" y="722067"/>
            <a:ext cx="2002200" cy="1921500"/>
          </a:xfrm>
          <a:prstGeom prst="frame">
            <a:avLst>
              <a:gd name="adj1" fmla="val 3447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F0895-6A5F-1E3A-D128-354750FFCAAC}"/>
              </a:ext>
            </a:extLst>
          </p:cNvPr>
          <p:cNvSpPr txBox="1"/>
          <p:nvPr/>
        </p:nvSpPr>
        <p:spPr>
          <a:xfrm>
            <a:off x="1471477" y="1355309"/>
            <a:ext cx="950720" cy="98143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413" name="Google Shape;413;p67"/>
          <p:cNvSpPr txBox="1">
            <a:spLocks noGrp="1"/>
          </p:cNvSpPr>
          <p:nvPr>
            <p:ph type="subTitle" idx="1"/>
          </p:nvPr>
        </p:nvSpPr>
        <p:spPr>
          <a:xfrm>
            <a:off x="8881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Plagiarism Checker and AI Detector</a:t>
            </a:r>
            <a:endParaRPr lang="en-US" dirty="0"/>
          </a:p>
        </p:txBody>
      </p:sp>
      <p:sp>
        <p:nvSpPr>
          <p:cNvPr id="414" name="Google Shape;414;p67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Related Work</a:t>
            </a:r>
            <a:endParaRPr dirty="0"/>
          </a:p>
        </p:txBody>
      </p:sp>
      <p:sp>
        <p:nvSpPr>
          <p:cNvPr id="415" name="Google Shape;415;p67"/>
          <p:cNvSpPr txBox="1">
            <a:spLocks noGrp="1"/>
          </p:cNvSpPr>
          <p:nvPr>
            <p:ph type="title" idx="2"/>
          </p:nvPr>
        </p:nvSpPr>
        <p:spPr>
          <a:xfrm>
            <a:off x="7651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Originality.AI</a:t>
            </a:r>
            <a:endParaRPr dirty="0"/>
          </a:p>
        </p:txBody>
      </p:sp>
      <p:sp>
        <p:nvSpPr>
          <p:cNvPr id="416" name="Google Shape;416;p67"/>
          <p:cNvSpPr txBox="1">
            <a:spLocks noGrp="1"/>
          </p:cNvSpPr>
          <p:nvPr>
            <p:ph type="title" idx="3"/>
          </p:nvPr>
        </p:nvSpPr>
        <p:spPr>
          <a:xfrm>
            <a:off x="33843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GPT</a:t>
            </a:r>
            <a:r>
              <a:rPr lang="en" dirty="0" err="1">
                <a:solidFill>
                  <a:schemeClr val="accent1"/>
                </a:solidFill>
              </a:rPr>
              <a:t>Zero</a:t>
            </a:r>
            <a:endParaRPr dirty="0" err="1">
              <a:solidFill>
                <a:schemeClr val="accent1"/>
              </a:solidFill>
            </a:endParaRPr>
          </a:p>
        </p:txBody>
      </p:sp>
      <p:sp>
        <p:nvSpPr>
          <p:cNvPr id="417" name="Google Shape;417;p67"/>
          <p:cNvSpPr txBox="1">
            <a:spLocks noGrp="1"/>
          </p:cNvSpPr>
          <p:nvPr>
            <p:ph type="subTitle" idx="4"/>
          </p:nvPr>
        </p:nvSpPr>
        <p:spPr>
          <a:xfrm>
            <a:off x="35073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en" dirty="0"/>
              <a:t>Plagiarism Scores</a:t>
            </a:r>
          </a:p>
          <a:p>
            <a:pPr marL="0" indent="0"/>
            <a:r>
              <a:rPr lang="en" dirty="0"/>
              <a:t>Highlighted Portions</a:t>
            </a:r>
          </a:p>
          <a:p>
            <a:pPr marL="0" indent="0"/>
            <a:r>
              <a:rPr lang="en" dirty="0"/>
              <a:t>File Batch Uploads</a:t>
            </a:r>
          </a:p>
        </p:txBody>
      </p:sp>
      <p:sp>
        <p:nvSpPr>
          <p:cNvPr id="418" name="Google Shape;418;p67"/>
          <p:cNvSpPr txBox="1">
            <a:spLocks noGrp="1"/>
          </p:cNvSpPr>
          <p:nvPr>
            <p:ph type="title" idx="5"/>
          </p:nvPr>
        </p:nvSpPr>
        <p:spPr>
          <a:xfrm>
            <a:off x="597222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dirty="0" err="1"/>
              <a:t>OpenAI</a:t>
            </a:r>
          </a:p>
        </p:txBody>
      </p:sp>
      <p:sp>
        <p:nvSpPr>
          <p:cNvPr id="419" name="Google Shape;419;p67"/>
          <p:cNvSpPr txBox="1">
            <a:spLocks noGrp="1"/>
          </p:cNvSpPr>
          <p:nvPr>
            <p:ph type="subTitle" idx="6"/>
          </p:nvPr>
        </p:nvSpPr>
        <p:spPr>
          <a:xfrm>
            <a:off x="6079475" y="3272476"/>
            <a:ext cx="21948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Classifier trained to distinguish between </a:t>
            </a:r>
            <a:endParaRPr lang="en-US" dirty="0"/>
          </a:p>
          <a:p>
            <a:pPr marL="0" indent="0"/>
            <a:r>
              <a:rPr lang="en" dirty="0"/>
              <a:t>AI-written and </a:t>
            </a:r>
            <a:endParaRPr lang="en-US" dirty="0"/>
          </a:p>
          <a:p>
            <a:pPr marL="0" indent="0"/>
            <a:r>
              <a:rPr lang="en" dirty="0"/>
              <a:t>human-written text.</a:t>
            </a:r>
            <a:endParaRPr lang="en-US" dirty="0"/>
          </a:p>
        </p:txBody>
      </p:sp>
      <p:sp>
        <p:nvSpPr>
          <p:cNvPr id="435" name="Google Shape;435;p67"/>
          <p:cNvSpPr/>
          <p:nvPr/>
        </p:nvSpPr>
        <p:spPr>
          <a:xfrm>
            <a:off x="733825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Dap</a:t>
            </a:r>
            <a:endParaRPr dirty="0" err="1"/>
          </a:p>
        </p:txBody>
      </p:sp>
      <p:sp>
        <p:nvSpPr>
          <p:cNvPr id="436" name="Google Shape;436;p67"/>
          <p:cNvSpPr/>
          <p:nvPr/>
        </p:nvSpPr>
        <p:spPr>
          <a:xfrm>
            <a:off x="3346056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67"/>
          <p:cNvSpPr/>
          <p:nvPr/>
        </p:nvSpPr>
        <p:spPr>
          <a:xfrm>
            <a:off x="5940875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9D57E31-A1A7-2C3D-9BEA-0FD1411F55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" t="-235" r="75325" b="-437"/>
          <a:stretch/>
        </p:blipFill>
        <p:spPr>
          <a:xfrm>
            <a:off x="1471158" y="1356645"/>
            <a:ext cx="957199" cy="948150"/>
          </a:xfrm>
          <a:prstGeom prst="rect">
            <a:avLst/>
          </a:prstGeom>
          <a:ln>
            <a:noFill/>
          </a:ln>
        </p:spPr>
      </p:pic>
      <p:pic>
        <p:nvPicPr>
          <p:cNvPr id="4" name="Picture 4" descr="Shape, arrow&#10;&#10;Description automatically generated">
            <a:extLst>
              <a:ext uri="{FF2B5EF4-FFF2-40B4-BE49-F238E27FC236}">
                <a16:creationId xmlns:a16="http://schemas.microsoft.com/office/drawing/2014/main" id="{E91221F1-7E1B-C039-3F6A-39BEDAF1BD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359" t="10300" r="8049" b="39657"/>
          <a:stretch/>
        </p:blipFill>
        <p:spPr>
          <a:xfrm>
            <a:off x="4134315" y="1353582"/>
            <a:ext cx="951612" cy="981904"/>
          </a:xfrm>
          <a:prstGeom prst="rect">
            <a:avLst/>
          </a:prstGeom>
        </p:spPr>
      </p:pic>
      <p:pic>
        <p:nvPicPr>
          <p:cNvPr id="5" name="Picture 5" descr="Icon&#10;&#10;Description automatically generated">
            <a:extLst>
              <a:ext uri="{FF2B5EF4-FFF2-40B4-BE49-F238E27FC236}">
                <a16:creationId xmlns:a16="http://schemas.microsoft.com/office/drawing/2014/main" id="{B9B146B4-16E1-43F4-7A49-3B6ED44CAF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7470" y="1355042"/>
            <a:ext cx="948584" cy="98597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1"/>
          <p:cNvSpPr txBox="1">
            <a:spLocks noGrp="1"/>
          </p:cNvSpPr>
          <p:nvPr>
            <p:ph type="title"/>
          </p:nvPr>
        </p:nvSpPr>
        <p:spPr>
          <a:xfrm>
            <a:off x="940325" y="2849114"/>
            <a:ext cx="674460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Actors &amp; Use Cases</a:t>
            </a:r>
            <a:endParaRPr dirty="0"/>
          </a:p>
        </p:txBody>
      </p:sp>
      <p:sp>
        <p:nvSpPr>
          <p:cNvPr id="515" name="Google Shape;515;p71"/>
          <p:cNvSpPr txBox="1">
            <a:spLocks noGrp="1"/>
          </p:cNvSpPr>
          <p:nvPr>
            <p:ph type="title" idx="2"/>
          </p:nvPr>
        </p:nvSpPr>
        <p:spPr>
          <a:xfrm>
            <a:off x="1054775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16" name="Google Shape;516;p71"/>
          <p:cNvSpPr/>
          <p:nvPr/>
        </p:nvSpPr>
        <p:spPr>
          <a:xfrm>
            <a:off x="1005839" y="722067"/>
            <a:ext cx="2002200" cy="1921500"/>
          </a:xfrm>
          <a:prstGeom prst="frame">
            <a:avLst>
              <a:gd name="adj1" fmla="val 3447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9604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7"/>
          <p:cNvSpPr txBox="1">
            <a:spLocks noGrp="1"/>
          </p:cNvSpPr>
          <p:nvPr>
            <p:ph type="subTitle" idx="1"/>
          </p:nvPr>
        </p:nvSpPr>
        <p:spPr>
          <a:xfrm>
            <a:off x="8881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Journalists, Researchers, Social Media Users, Teachers, Students, etc.</a:t>
            </a:r>
            <a:endParaRPr lang="en-US" dirty="0"/>
          </a:p>
        </p:txBody>
      </p:sp>
      <p:sp>
        <p:nvSpPr>
          <p:cNvPr id="414" name="Google Shape;414;p67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Actors</a:t>
            </a:r>
            <a:endParaRPr lang="en-US" dirty="0"/>
          </a:p>
        </p:txBody>
      </p:sp>
      <p:sp>
        <p:nvSpPr>
          <p:cNvPr id="415" name="Google Shape;415;p67"/>
          <p:cNvSpPr txBox="1">
            <a:spLocks noGrp="1"/>
          </p:cNvSpPr>
          <p:nvPr>
            <p:ph type="title" idx="2"/>
          </p:nvPr>
        </p:nvSpPr>
        <p:spPr>
          <a:xfrm>
            <a:off x="7651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Regular User</a:t>
            </a:r>
            <a:endParaRPr dirty="0"/>
          </a:p>
        </p:txBody>
      </p:sp>
      <p:sp>
        <p:nvSpPr>
          <p:cNvPr id="416" name="Google Shape;416;p67"/>
          <p:cNvSpPr txBox="1">
            <a:spLocks noGrp="1"/>
          </p:cNvSpPr>
          <p:nvPr>
            <p:ph type="title" idx="3"/>
          </p:nvPr>
        </p:nvSpPr>
        <p:spPr>
          <a:xfrm>
            <a:off x="33843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Admin</a:t>
            </a:r>
            <a:endParaRPr lang="en-US" dirty="0"/>
          </a:p>
        </p:txBody>
      </p:sp>
      <p:sp>
        <p:nvSpPr>
          <p:cNvPr id="417" name="Google Shape;417;p67"/>
          <p:cNvSpPr txBox="1">
            <a:spLocks noGrp="1"/>
          </p:cNvSpPr>
          <p:nvPr>
            <p:ph type="subTitle" idx="4"/>
          </p:nvPr>
        </p:nvSpPr>
        <p:spPr>
          <a:xfrm>
            <a:off x="35073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en" dirty="0"/>
              <a:t>Initial our team of 4.</a:t>
            </a:r>
          </a:p>
          <a:p>
            <a:pPr marL="0" indent="0">
              <a:buSzPts val="1100"/>
            </a:pPr>
            <a:r>
              <a:rPr lang="en" dirty="0"/>
              <a:t>Have maximum/all permissions.</a:t>
            </a:r>
          </a:p>
        </p:txBody>
      </p:sp>
      <p:sp>
        <p:nvSpPr>
          <p:cNvPr id="418" name="Google Shape;418;p67"/>
          <p:cNvSpPr txBox="1">
            <a:spLocks noGrp="1"/>
          </p:cNvSpPr>
          <p:nvPr>
            <p:ph type="title" idx="5"/>
          </p:nvPr>
        </p:nvSpPr>
        <p:spPr>
          <a:xfrm>
            <a:off x="597222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dirty="0"/>
              <a:t>LM Developer</a:t>
            </a:r>
            <a:endParaRPr dirty="0"/>
          </a:p>
        </p:txBody>
      </p:sp>
      <p:sp>
        <p:nvSpPr>
          <p:cNvPr id="419" name="Google Shape;419;p67"/>
          <p:cNvSpPr txBox="1">
            <a:spLocks noGrp="1"/>
          </p:cNvSpPr>
          <p:nvPr>
            <p:ph type="subTitle" idx="6"/>
          </p:nvPr>
        </p:nvSpPr>
        <p:spPr>
          <a:xfrm>
            <a:off x="6079475" y="3272476"/>
            <a:ext cx="21948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Anyone with a LM can easily add their own language models and metrics to be used by our AI.</a:t>
            </a:r>
            <a:endParaRPr lang="en-US" dirty="0"/>
          </a:p>
        </p:txBody>
      </p:sp>
      <p:grpSp>
        <p:nvGrpSpPr>
          <p:cNvPr id="420" name="Google Shape;420;p67"/>
          <p:cNvGrpSpPr/>
          <p:nvPr/>
        </p:nvGrpSpPr>
        <p:grpSpPr>
          <a:xfrm>
            <a:off x="1661714" y="1683154"/>
            <a:ext cx="616221" cy="537321"/>
            <a:chOff x="1182450" y="565125"/>
            <a:chExt cx="5235525" cy="4565175"/>
          </a:xfrm>
        </p:grpSpPr>
        <p:sp>
          <p:nvSpPr>
            <p:cNvPr id="421" name="Google Shape;421;p67"/>
            <p:cNvSpPr/>
            <p:nvPr/>
          </p:nvSpPr>
          <p:spPr>
            <a:xfrm>
              <a:off x="4039150" y="3924975"/>
              <a:ext cx="439575" cy="153325"/>
            </a:xfrm>
            <a:custGeom>
              <a:avLst/>
              <a:gdLst/>
              <a:ahLst/>
              <a:cxnLst/>
              <a:rect l="l" t="t" r="r" b="b"/>
              <a:pathLst>
                <a:path w="17583" h="6133" extrusionOk="0">
                  <a:moveTo>
                    <a:pt x="3066" y="0"/>
                  </a:moveTo>
                  <a:cubicBezTo>
                    <a:pt x="1370" y="0"/>
                    <a:pt x="0" y="1370"/>
                    <a:pt x="0" y="3067"/>
                  </a:cubicBezTo>
                  <a:cubicBezTo>
                    <a:pt x="0" y="4763"/>
                    <a:pt x="1370" y="6133"/>
                    <a:pt x="3066" y="6133"/>
                  </a:cubicBezTo>
                  <a:lnTo>
                    <a:pt x="14516" y="6133"/>
                  </a:lnTo>
                  <a:cubicBezTo>
                    <a:pt x="16212" y="6133"/>
                    <a:pt x="17582" y="4763"/>
                    <a:pt x="17582" y="3067"/>
                  </a:cubicBezTo>
                  <a:cubicBezTo>
                    <a:pt x="17582" y="1370"/>
                    <a:pt x="16212" y="0"/>
                    <a:pt x="145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7"/>
            <p:cNvSpPr/>
            <p:nvPr/>
          </p:nvSpPr>
          <p:spPr>
            <a:xfrm>
              <a:off x="3429975" y="565200"/>
              <a:ext cx="2988000" cy="4565100"/>
            </a:xfrm>
            <a:custGeom>
              <a:avLst/>
              <a:gdLst/>
              <a:ahLst/>
              <a:cxnLst/>
              <a:rect l="l" t="t" r="r" b="b"/>
              <a:pathLst>
                <a:path w="119520" h="182604" extrusionOk="0">
                  <a:moveTo>
                    <a:pt x="59316" y="6108"/>
                  </a:moveTo>
                  <a:cubicBezTo>
                    <a:pt x="69616" y="6108"/>
                    <a:pt x="77599" y="9106"/>
                    <a:pt x="82528" y="14807"/>
                  </a:cubicBezTo>
                  <a:cubicBezTo>
                    <a:pt x="88009" y="21103"/>
                    <a:pt x="89803" y="30823"/>
                    <a:pt x="87845" y="42958"/>
                  </a:cubicBezTo>
                  <a:cubicBezTo>
                    <a:pt x="87706" y="42952"/>
                    <a:pt x="87563" y="42950"/>
                    <a:pt x="87418" y="42950"/>
                  </a:cubicBezTo>
                  <a:cubicBezTo>
                    <a:pt x="86717" y="42950"/>
                    <a:pt x="85965" y="43013"/>
                    <a:pt x="85236" y="43121"/>
                  </a:cubicBezTo>
                  <a:lnTo>
                    <a:pt x="82365" y="36238"/>
                  </a:lnTo>
                  <a:cubicBezTo>
                    <a:pt x="81880" y="35079"/>
                    <a:pt x="80749" y="34344"/>
                    <a:pt x="79543" y="34344"/>
                  </a:cubicBezTo>
                  <a:cubicBezTo>
                    <a:pt x="79289" y="34344"/>
                    <a:pt x="79032" y="34376"/>
                    <a:pt x="78777" y="34444"/>
                  </a:cubicBezTo>
                  <a:cubicBezTo>
                    <a:pt x="78632" y="34476"/>
                    <a:pt x="71653" y="36247"/>
                    <a:pt x="63202" y="36247"/>
                  </a:cubicBezTo>
                  <a:cubicBezTo>
                    <a:pt x="54560" y="36247"/>
                    <a:pt x="44380" y="34396"/>
                    <a:pt x="38394" y="26942"/>
                  </a:cubicBezTo>
                  <a:cubicBezTo>
                    <a:pt x="37797" y="26177"/>
                    <a:pt x="36912" y="25786"/>
                    <a:pt x="36014" y="25786"/>
                  </a:cubicBezTo>
                  <a:cubicBezTo>
                    <a:pt x="35341" y="25786"/>
                    <a:pt x="34661" y="26005"/>
                    <a:pt x="34088" y="26452"/>
                  </a:cubicBezTo>
                  <a:cubicBezTo>
                    <a:pt x="32783" y="27529"/>
                    <a:pt x="32555" y="29453"/>
                    <a:pt x="33631" y="30758"/>
                  </a:cubicBezTo>
                  <a:cubicBezTo>
                    <a:pt x="41144" y="40114"/>
                    <a:pt x="53233" y="42392"/>
                    <a:pt x="63232" y="42392"/>
                  </a:cubicBezTo>
                  <a:cubicBezTo>
                    <a:pt x="69341" y="42392"/>
                    <a:pt x="74670" y="41542"/>
                    <a:pt x="77701" y="40935"/>
                  </a:cubicBezTo>
                  <a:lnTo>
                    <a:pt x="79919" y="46285"/>
                  </a:lnTo>
                  <a:cubicBezTo>
                    <a:pt x="80710" y="48194"/>
                    <a:pt x="82549" y="49396"/>
                    <a:pt x="84541" y="49396"/>
                  </a:cubicBezTo>
                  <a:cubicBezTo>
                    <a:pt x="84932" y="49396"/>
                    <a:pt x="85329" y="49350"/>
                    <a:pt x="85725" y="49254"/>
                  </a:cubicBezTo>
                  <a:cubicBezTo>
                    <a:pt x="86363" y="49105"/>
                    <a:pt x="86987" y="49053"/>
                    <a:pt x="87443" y="49053"/>
                  </a:cubicBezTo>
                  <a:cubicBezTo>
                    <a:pt x="87687" y="49053"/>
                    <a:pt x="87884" y="49068"/>
                    <a:pt x="88009" y="49090"/>
                  </a:cubicBezTo>
                  <a:cubicBezTo>
                    <a:pt x="89248" y="49351"/>
                    <a:pt x="90194" y="50558"/>
                    <a:pt x="90194" y="51961"/>
                  </a:cubicBezTo>
                  <a:lnTo>
                    <a:pt x="90194" y="54179"/>
                  </a:lnTo>
                  <a:cubicBezTo>
                    <a:pt x="90194" y="55647"/>
                    <a:pt x="89281" y="56919"/>
                    <a:pt x="88041" y="57180"/>
                  </a:cubicBezTo>
                  <a:cubicBezTo>
                    <a:pt x="87880" y="57203"/>
                    <a:pt x="87718" y="57226"/>
                    <a:pt x="87557" y="57226"/>
                  </a:cubicBezTo>
                  <a:cubicBezTo>
                    <a:pt x="87490" y="57226"/>
                    <a:pt x="87423" y="57222"/>
                    <a:pt x="87356" y="57213"/>
                  </a:cubicBezTo>
                  <a:cubicBezTo>
                    <a:pt x="87230" y="57204"/>
                    <a:pt x="87105" y="57200"/>
                    <a:pt x="86980" y="57200"/>
                  </a:cubicBezTo>
                  <a:cubicBezTo>
                    <a:pt x="84190" y="57200"/>
                    <a:pt x="81658" y="59263"/>
                    <a:pt x="81158" y="62073"/>
                  </a:cubicBezTo>
                  <a:cubicBezTo>
                    <a:pt x="78940" y="74208"/>
                    <a:pt x="68371" y="82983"/>
                    <a:pt x="56041" y="82983"/>
                  </a:cubicBezTo>
                  <a:cubicBezTo>
                    <a:pt x="43743" y="82983"/>
                    <a:pt x="33175" y="74208"/>
                    <a:pt x="30956" y="62073"/>
                  </a:cubicBezTo>
                  <a:cubicBezTo>
                    <a:pt x="30426" y="59263"/>
                    <a:pt x="27922" y="57200"/>
                    <a:pt x="25135" y="57200"/>
                  </a:cubicBezTo>
                  <a:cubicBezTo>
                    <a:pt x="25010" y="57200"/>
                    <a:pt x="24884" y="57204"/>
                    <a:pt x="24759" y="57213"/>
                  </a:cubicBezTo>
                  <a:cubicBezTo>
                    <a:pt x="24692" y="57222"/>
                    <a:pt x="24625" y="57226"/>
                    <a:pt x="24557" y="57226"/>
                  </a:cubicBezTo>
                  <a:cubicBezTo>
                    <a:pt x="24394" y="57226"/>
                    <a:pt x="24226" y="57203"/>
                    <a:pt x="24041" y="57180"/>
                  </a:cubicBezTo>
                  <a:cubicBezTo>
                    <a:pt x="22834" y="56919"/>
                    <a:pt x="21921" y="55647"/>
                    <a:pt x="21921" y="54212"/>
                  </a:cubicBezTo>
                  <a:lnTo>
                    <a:pt x="21921" y="51994"/>
                  </a:lnTo>
                  <a:cubicBezTo>
                    <a:pt x="21921" y="50591"/>
                    <a:pt x="22867" y="49319"/>
                    <a:pt x="24074" y="49090"/>
                  </a:cubicBezTo>
                  <a:cubicBezTo>
                    <a:pt x="24233" y="49065"/>
                    <a:pt x="24392" y="49052"/>
                    <a:pt x="24549" y="49052"/>
                  </a:cubicBezTo>
                  <a:cubicBezTo>
                    <a:pt x="25385" y="49052"/>
                    <a:pt x="26161" y="49415"/>
                    <a:pt x="26683" y="50102"/>
                  </a:cubicBezTo>
                  <a:cubicBezTo>
                    <a:pt x="27238" y="50819"/>
                    <a:pt x="27988" y="51341"/>
                    <a:pt x="28869" y="51602"/>
                  </a:cubicBezTo>
                  <a:cubicBezTo>
                    <a:pt x="29270" y="51729"/>
                    <a:pt x="29686" y="51791"/>
                    <a:pt x="30101" y="51791"/>
                  </a:cubicBezTo>
                  <a:cubicBezTo>
                    <a:pt x="30965" y="51791"/>
                    <a:pt x="31827" y="51522"/>
                    <a:pt x="32555" y="51015"/>
                  </a:cubicBezTo>
                  <a:cubicBezTo>
                    <a:pt x="34479" y="49678"/>
                    <a:pt x="36143" y="48014"/>
                    <a:pt x="37578" y="46122"/>
                  </a:cubicBezTo>
                  <a:cubicBezTo>
                    <a:pt x="38589" y="44752"/>
                    <a:pt x="38296" y="42827"/>
                    <a:pt x="36926" y="41816"/>
                  </a:cubicBezTo>
                  <a:cubicBezTo>
                    <a:pt x="36386" y="41422"/>
                    <a:pt x="35752" y="41229"/>
                    <a:pt x="35120" y="41229"/>
                  </a:cubicBezTo>
                  <a:cubicBezTo>
                    <a:pt x="34185" y="41229"/>
                    <a:pt x="33256" y="41651"/>
                    <a:pt x="32653" y="42469"/>
                  </a:cubicBezTo>
                  <a:cubicBezTo>
                    <a:pt x="31968" y="43415"/>
                    <a:pt x="31152" y="44263"/>
                    <a:pt x="30271" y="45046"/>
                  </a:cubicBezTo>
                  <a:cubicBezTo>
                    <a:pt x="29293" y="44197"/>
                    <a:pt x="28184" y="43610"/>
                    <a:pt x="26977" y="43252"/>
                  </a:cubicBezTo>
                  <a:cubicBezTo>
                    <a:pt x="26161" y="40250"/>
                    <a:pt x="24791" y="33792"/>
                    <a:pt x="24791" y="26028"/>
                  </a:cubicBezTo>
                  <a:cubicBezTo>
                    <a:pt x="24791" y="21331"/>
                    <a:pt x="26227" y="18036"/>
                    <a:pt x="29064" y="16242"/>
                  </a:cubicBezTo>
                  <a:cubicBezTo>
                    <a:pt x="31283" y="14840"/>
                    <a:pt x="33631" y="14774"/>
                    <a:pt x="33631" y="14774"/>
                  </a:cubicBezTo>
                  <a:cubicBezTo>
                    <a:pt x="34414" y="14774"/>
                    <a:pt x="35197" y="14481"/>
                    <a:pt x="35752" y="13926"/>
                  </a:cubicBezTo>
                  <a:cubicBezTo>
                    <a:pt x="35817" y="13861"/>
                    <a:pt x="43352" y="6880"/>
                    <a:pt x="56204" y="6195"/>
                  </a:cubicBezTo>
                  <a:cubicBezTo>
                    <a:pt x="57264" y="6137"/>
                    <a:pt x="58301" y="6108"/>
                    <a:pt x="59316" y="6108"/>
                  </a:cubicBezTo>
                  <a:close/>
                  <a:moveTo>
                    <a:pt x="73036" y="84157"/>
                  </a:moveTo>
                  <a:lnTo>
                    <a:pt x="73036" y="90028"/>
                  </a:lnTo>
                  <a:lnTo>
                    <a:pt x="56041" y="104870"/>
                  </a:lnTo>
                  <a:lnTo>
                    <a:pt x="39079" y="90028"/>
                  </a:lnTo>
                  <a:lnTo>
                    <a:pt x="39079" y="84157"/>
                  </a:lnTo>
                  <a:cubicBezTo>
                    <a:pt x="44004" y="87288"/>
                    <a:pt x="49843" y="89115"/>
                    <a:pt x="56041" y="89115"/>
                  </a:cubicBezTo>
                  <a:cubicBezTo>
                    <a:pt x="62239" y="89115"/>
                    <a:pt x="68078" y="87288"/>
                    <a:pt x="73036" y="84157"/>
                  </a:cubicBezTo>
                  <a:close/>
                  <a:moveTo>
                    <a:pt x="33305" y="93095"/>
                  </a:moveTo>
                  <a:lnTo>
                    <a:pt x="51572" y="109078"/>
                  </a:lnTo>
                  <a:lnTo>
                    <a:pt x="44526" y="116124"/>
                  </a:lnTo>
                  <a:cubicBezTo>
                    <a:pt x="43855" y="116795"/>
                    <a:pt x="43088" y="116915"/>
                    <a:pt x="42595" y="116915"/>
                  </a:cubicBezTo>
                  <a:cubicBezTo>
                    <a:pt x="42513" y="116915"/>
                    <a:pt x="42439" y="116912"/>
                    <a:pt x="42373" y="116907"/>
                  </a:cubicBezTo>
                  <a:cubicBezTo>
                    <a:pt x="41917" y="116875"/>
                    <a:pt x="41036" y="116646"/>
                    <a:pt x="40416" y="115733"/>
                  </a:cubicBezTo>
                  <a:lnTo>
                    <a:pt x="28510" y="97890"/>
                  </a:lnTo>
                  <a:lnTo>
                    <a:pt x="33305" y="93095"/>
                  </a:lnTo>
                  <a:close/>
                  <a:moveTo>
                    <a:pt x="78810" y="93095"/>
                  </a:moveTo>
                  <a:lnTo>
                    <a:pt x="83605" y="97890"/>
                  </a:lnTo>
                  <a:lnTo>
                    <a:pt x="71699" y="115733"/>
                  </a:lnTo>
                  <a:cubicBezTo>
                    <a:pt x="71079" y="116646"/>
                    <a:pt x="70198" y="116875"/>
                    <a:pt x="69741" y="116907"/>
                  </a:cubicBezTo>
                  <a:cubicBezTo>
                    <a:pt x="69672" y="116912"/>
                    <a:pt x="69594" y="116915"/>
                    <a:pt x="69509" y="116915"/>
                  </a:cubicBezTo>
                  <a:cubicBezTo>
                    <a:pt x="69002" y="116915"/>
                    <a:pt x="68260" y="116795"/>
                    <a:pt x="67589" y="116124"/>
                  </a:cubicBezTo>
                  <a:lnTo>
                    <a:pt x="60510" y="109078"/>
                  </a:lnTo>
                  <a:lnTo>
                    <a:pt x="78810" y="93095"/>
                  </a:lnTo>
                  <a:close/>
                  <a:moveTo>
                    <a:pt x="56041" y="113254"/>
                  </a:moveTo>
                  <a:lnTo>
                    <a:pt x="58781" y="115961"/>
                  </a:lnTo>
                  <a:lnTo>
                    <a:pt x="58944" y="120169"/>
                  </a:lnTo>
                  <a:lnTo>
                    <a:pt x="53138" y="120169"/>
                  </a:lnTo>
                  <a:lnTo>
                    <a:pt x="53334" y="115961"/>
                  </a:lnTo>
                  <a:lnTo>
                    <a:pt x="56041" y="113254"/>
                  </a:lnTo>
                  <a:close/>
                  <a:moveTo>
                    <a:pt x="59317" y="0"/>
                  </a:moveTo>
                  <a:cubicBezTo>
                    <a:pt x="58193" y="0"/>
                    <a:pt x="57046" y="32"/>
                    <a:pt x="55878" y="95"/>
                  </a:cubicBezTo>
                  <a:cubicBezTo>
                    <a:pt x="43189" y="780"/>
                    <a:pt x="35001" y="6619"/>
                    <a:pt x="32392" y="8740"/>
                  </a:cubicBezTo>
                  <a:cubicBezTo>
                    <a:pt x="30989" y="8903"/>
                    <a:pt x="28543" y="9425"/>
                    <a:pt x="26096" y="10893"/>
                  </a:cubicBezTo>
                  <a:cubicBezTo>
                    <a:pt x="22704" y="12915"/>
                    <a:pt x="18659" y="17221"/>
                    <a:pt x="18659" y="26028"/>
                  </a:cubicBezTo>
                  <a:cubicBezTo>
                    <a:pt x="18659" y="33727"/>
                    <a:pt x="19898" y="40153"/>
                    <a:pt x="20779" y="43806"/>
                  </a:cubicBezTo>
                  <a:cubicBezTo>
                    <a:pt x="17811" y="45241"/>
                    <a:pt x="15788" y="48405"/>
                    <a:pt x="15788" y="51994"/>
                  </a:cubicBezTo>
                  <a:lnTo>
                    <a:pt x="15788" y="54179"/>
                  </a:lnTo>
                  <a:cubicBezTo>
                    <a:pt x="15788" y="58550"/>
                    <a:pt x="18757" y="62334"/>
                    <a:pt x="22834" y="63182"/>
                  </a:cubicBezTo>
                  <a:cubicBezTo>
                    <a:pt x="23402" y="63290"/>
                    <a:pt x="24014" y="63354"/>
                    <a:pt x="24597" y="63354"/>
                  </a:cubicBezTo>
                  <a:cubicBezTo>
                    <a:pt x="24717" y="63354"/>
                    <a:pt x="24837" y="63351"/>
                    <a:pt x="24954" y="63345"/>
                  </a:cubicBezTo>
                  <a:cubicBezTo>
                    <a:pt x="26129" y="69413"/>
                    <a:pt x="28967" y="74828"/>
                    <a:pt x="32979" y="79101"/>
                  </a:cubicBezTo>
                  <a:lnTo>
                    <a:pt x="32979" y="85853"/>
                  </a:lnTo>
                  <a:cubicBezTo>
                    <a:pt x="32261" y="85886"/>
                    <a:pt x="31544" y="86212"/>
                    <a:pt x="30989" y="86734"/>
                  </a:cubicBezTo>
                  <a:lnTo>
                    <a:pt x="22508" y="95248"/>
                  </a:lnTo>
                  <a:lnTo>
                    <a:pt x="5872" y="101641"/>
                  </a:lnTo>
                  <a:cubicBezTo>
                    <a:pt x="4404" y="102196"/>
                    <a:pt x="3034" y="102946"/>
                    <a:pt x="1762" y="103794"/>
                  </a:cubicBezTo>
                  <a:cubicBezTo>
                    <a:pt x="359" y="104740"/>
                    <a:pt x="0" y="106632"/>
                    <a:pt x="946" y="108035"/>
                  </a:cubicBezTo>
                  <a:cubicBezTo>
                    <a:pt x="1533" y="108915"/>
                    <a:pt x="2512" y="109372"/>
                    <a:pt x="3490" y="109372"/>
                  </a:cubicBezTo>
                  <a:cubicBezTo>
                    <a:pt x="4078" y="109372"/>
                    <a:pt x="4665" y="109209"/>
                    <a:pt x="5219" y="108850"/>
                  </a:cubicBezTo>
                  <a:cubicBezTo>
                    <a:pt x="6100" y="108263"/>
                    <a:pt x="7046" y="107741"/>
                    <a:pt x="8057" y="107350"/>
                  </a:cubicBezTo>
                  <a:lnTo>
                    <a:pt x="23519" y="101413"/>
                  </a:lnTo>
                  <a:lnTo>
                    <a:pt x="35327" y="119125"/>
                  </a:lnTo>
                  <a:cubicBezTo>
                    <a:pt x="36795" y="121311"/>
                    <a:pt x="39144" y="122746"/>
                    <a:pt x="41786" y="123007"/>
                  </a:cubicBezTo>
                  <a:cubicBezTo>
                    <a:pt x="42047" y="123007"/>
                    <a:pt x="42341" y="123040"/>
                    <a:pt x="42634" y="123040"/>
                  </a:cubicBezTo>
                  <a:cubicBezTo>
                    <a:pt x="44167" y="123040"/>
                    <a:pt x="45635" y="122648"/>
                    <a:pt x="46940" y="121898"/>
                  </a:cubicBezTo>
                  <a:lnTo>
                    <a:pt x="46940" y="121898"/>
                  </a:lnTo>
                  <a:lnTo>
                    <a:pt x="44428" y="179407"/>
                  </a:lnTo>
                  <a:cubicBezTo>
                    <a:pt x="44331" y="181103"/>
                    <a:pt x="45635" y="182538"/>
                    <a:pt x="47332" y="182604"/>
                  </a:cubicBezTo>
                  <a:lnTo>
                    <a:pt x="47462" y="182604"/>
                  </a:lnTo>
                  <a:cubicBezTo>
                    <a:pt x="49093" y="182604"/>
                    <a:pt x="50463" y="181331"/>
                    <a:pt x="50528" y="179700"/>
                  </a:cubicBezTo>
                  <a:lnTo>
                    <a:pt x="52877" y="126302"/>
                  </a:lnTo>
                  <a:lnTo>
                    <a:pt x="59238" y="126302"/>
                  </a:lnTo>
                  <a:lnTo>
                    <a:pt x="61586" y="179700"/>
                  </a:lnTo>
                  <a:cubicBezTo>
                    <a:pt x="61652" y="181331"/>
                    <a:pt x="63022" y="182604"/>
                    <a:pt x="64620" y="182604"/>
                  </a:cubicBezTo>
                  <a:lnTo>
                    <a:pt x="64783" y="182604"/>
                  </a:lnTo>
                  <a:cubicBezTo>
                    <a:pt x="66447" y="182538"/>
                    <a:pt x="67752" y="181103"/>
                    <a:pt x="67686" y="179407"/>
                  </a:cubicBezTo>
                  <a:lnTo>
                    <a:pt x="65142" y="121898"/>
                  </a:lnTo>
                  <a:lnTo>
                    <a:pt x="65142" y="121898"/>
                  </a:lnTo>
                  <a:cubicBezTo>
                    <a:pt x="66447" y="122648"/>
                    <a:pt x="67947" y="123040"/>
                    <a:pt x="69448" y="123040"/>
                  </a:cubicBezTo>
                  <a:cubicBezTo>
                    <a:pt x="69741" y="123040"/>
                    <a:pt x="70035" y="123007"/>
                    <a:pt x="70329" y="123007"/>
                  </a:cubicBezTo>
                  <a:cubicBezTo>
                    <a:pt x="72971" y="122746"/>
                    <a:pt x="75319" y="121311"/>
                    <a:pt x="76787" y="119125"/>
                  </a:cubicBezTo>
                  <a:lnTo>
                    <a:pt x="88596" y="101413"/>
                  </a:lnTo>
                  <a:lnTo>
                    <a:pt x="104058" y="107350"/>
                  </a:lnTo>
                  <a:cubicBezTo>
                    <a:pt x="106210" y="108198"/>
                    <a:pt x="108070" y="109535"/>
                    <a:pt x="109538" y="111199"/>
                  </a:cubicBezTo>
                  <a:lnTo>
                    <a:pt x="98969" y="121768"/>
                  </a:lnTo>
                  <a:cubicBezTo>
                    <a:pt x="95152" y="125584"/>
                    <a:pt x="93065" y="130673"/>
                    <a:pt x="93065" y="136055"/>
                  </a:cubicBezTo>
                  <a:lnTo>
                    <a:pt x="93065" y="179537"/>
                  </a:lnTo>
                  <a:cubicBezTo>
                    <a:pt x="93065" y="181234"/>
                    <a:pt x="94402" y="182604"/>
                    <a:pt x="96098" y="182604"/>
                  </a:cubicBezTo>
                  <a:cubicBezTo>
                    <a:pt x="97795" y="182604"/>
                    <a:pt x="99165" y="181234"/>
                    <a:pt x="99165" y="179537"/>
                  </a:cubicBezTo>
                  <a:lnTo>
                    <a:pt x="99165" y="136055"/>
                  </a:lnTo>
                  <a:cubicBezTo>
                    <a:pt x="99165" y="132304"/>
                    <a:pt x="100632" y="128748"/>
                    <a:pt x="103307" y="126106"/>
                  </a:cubicBezTo>
                  <a:lnTo>
                    <a:pt x="112571" y="116809"/>
                  </a:lnTo>
                  <a:cubicBezTo>
                    <a:pt x="112963" y="118179"/>
                    <a:pt x="113126" y="119615"/>
                    <a:pt x="113061" y="121083"/>
                  </a:cubicBezTo>
                  <a:lnTo>
                    <a:pt x="110712" y="179439"/>
                  </a:lnTo>
                  <a:cubicBezTo>
                    <a:pt x="110614" y="181103"/>
                    <a:pt x="111952" y="182538"/>
                    <a:pt x="113615" y="182604"/>
                  </a:cubicBezTo>
                  <a:lnTo>
                    <a:pt x="113746" y="182604"/>
                  </a:lnTo>
                  <a:cubicBezTo>
                    <a:pt x="115377" y="182604"/>
                    <a:pt x="116747" y="181331"/>
                    <a:pt x="116812" y="179668"/>
                  </a:cubicBezTo>
                  <a:lnTo>
                    <a:pt x="119161" y="121343"/>
                  </a:lnTo>
                  <a:cubicBezTo>
                    <a:pt x="119519" y="112667"/>
                    <a:pt x="114333" y="104773"/>
                    <a:pt x="106243" y="101641"/>
                  </a:cubicBezTo>
                  <a:lnTo>
                    <a:pt x="89607" y="95248"/>
                  </a:lnTo>
                  <a:lnTo>
                    <a:pt x="81093" y="86734"/>
                  </a:lnTo>
                  <a:cubicBezTo>
                    <a:pt x="80571" y="86212"/>
                    <a:pt x="79854" y="85886"/>
                    <a:pt x="79136" y="85853"/>
                  </a:cubicBezTo>
                  <a:lnTo>
                    <a:pt x="79136" y="79101"/>
                  </a:lnTo>
                  <a:cubicBezTo>
                    <a:pt x="83148" y="74828"/>
                    <a:pt x="85986" y="69445"/>
                    <a:pt x="87128" y="63345"/>
                  </a:cubicBezTo>
                  <a:cubicBezTo>
                    <a:pt x="87251" y="63351"/>
                    <a:pt x="87374" y="63354"/>
                    <a:pt x="87497" y="63354"/>
                  </a:cubicBezTo>
                  <a:cubicBezTo>
                    <a:pt x="88092" y="63354"/>
                    <a:pt x="88686" y="63290"/>
                    <a:pt x="89281" y="63182"/>
                  </a:cubicBezTo>
                  <a:cubicBezTo>
                    <a:pt x="93358" y="62334"/>
                    <a:pt x="96294" y="58550"/>
                    <a:pt x="96294" y="54212"/>
                  </a:cubicBezTo>
                  <a:lnTo>
                    <a:pt x="96294" y="51961"/>
                  </a:lnTo>
                  <a:cubicBezTo>
                    <a:pt x="96294" y="49449"/>
                    <a:pt x="95283" y="47133"/>
                    <a:pt x="93619" y="45470"/>
                  </a:cubicBezTo>
                  <a:cubicBezTo>
                    <a:pt x="96327" y="30758"/>
                    <a:pt x="94076" y="18819"/>
                    <a:pt x="87160" y="10795"/>
                  </a:cubicBezTo>
                  <a:cubicBezTo>
                    <a:pt x="81011" y="3690"/>
                    <a:pt x="71446" y="0"/>
                    <a:pt x="593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7"/>
            <p:cNvSpPr/>
            <p:nvPr/>
          </p:nvSpPr>
          <p:spPr>
            <a:xfrm>
              <a:off x="1182450" y="565125"/>
              <a:ext cx="2744175" cy="4565175"/>
            </a:xfrm>
            <a:custGeom>
              <a:avLst/>
              <a:gdLst/>
              <a:ahLst/>
              <a:cxnLst/>
              <a:rect l="l" t="t" r="r" b="b"/>
              <a:pathLst>
                <a:path w="109767" h="182607" extrusionOk="0">
                  <a:moveTo>
                    <a:pt x="54900" y="6100"/>
                  </a:moveTo>
                  <a:cubicBezTo>
                    <a:pt x="61391" y="6100"/>
                    <a:pt x="66872" y="10276"/>
                    <a:pt x="68503" y="15886"/>
                  </a:cubicBezTo>
                  <a:cubicBezTo>
                    <a:pt x="64295" y="14288"/>
                    <a:pt x="59695" y="13407"/>
                    <a:pt x="54900" y="13407"/>
                  </a:cubicBezTo>
                  <a:cubicBezTo>
                    <a:pt x="50072" y="13407"/>
                    <a:pt x="45473" y="14288"/>
                    <a:pt x="41265" y="15886"/>
                  </a:cubicBezTo>
                  <a:cubicBezTo>
                    <a:pt x="42896" y="10276"/>
                    <a:pt x="48376" y="6100"/>
                    <a:pt x="54900" y="6100"/>
                  </a:cubicBezTo>
                  <a:close/>
                  <a:moveTo>
                    <a:pt x="54900" y="19540"/>
                  </a:moveTo>
                  <a:cubicBezTo>
                    <a:pt x="72123" y="19540"/>
                    <a:pt x="86150" y="32914"/>
                    <a:pt x="86150" y="49387"/>
                  </a:cubicBezTo>
                  <a:cubicBezTo>
                    <a:pt x="86150" y="51736"/>
                    <a:pt x="85856" y="54084"/>
                    <a:pt x="85269" y="56400"/>
                  </a:cubicBezTo>
                  <a:cubicBezTo>
                    <a:pt x="84486" y="56466"/>
                    <a:pt x="83638" y="56596"/>
                    <a:pt x="82888" y="56792"/>
                  </a:cubicBezTo>
                  <a:lnTo>
                    <a:pt x="80604" y="54900"/>
                  </a:lnTo>
                  <a:cubicBezTo>
                    <a:pt x="79529" y="54033"/>
                    <a:pt x="78235" y="53550"/>
                    <a:pt x="76897" y="53550"/>
                  </a:cubicBezTo>
                  <a:cubicBezTo>
                    <a:pt x="76774" y="53550"/>
                    <a:pt x="76650" y="53554"/>
                    <a:pt x="76527" y="53562"/>
                  </a:cubicBezTo>
                  <a:cubicBezTo>
                    <a:pt x="75820" y="53603"/>
                    <a:pt x="74655" y="53653"/>
                    <a:pt x="73148" y="53653"/>
                  </a:cubicBezTo>
                  <a:cubicBezTo>
                    <a:pt x="65065" y="53653"/>
                    <a:pt x="47140" y="52219"/>
                    <a:pt x="37187" y="40286"/>
                  </a:cubicBezTo>
                  <a:cubicBezTo>
                    <a:pt x="36587" y="39558"/>
                    <a:pt x="35722" y="39185"/>
                    <a:pt x="34848" y="39185"/>
                  </a:cubicBezTo>
                  <a:cubicBezTo>
                    <a:pt x="34156" y="39185"/>
                    <a:pt x="33458" y="39419"/>
                    <a:pt x="32882" y="39895"/>
                  </a:cubicBezTo>
                  <a:cubicBezTo>
                    <a:pt x="31577" y="41004"/>
                    <a:pt x="31414" y="42928"/>
                    <a:pt x="32490" y="44200"/>
                  </a:cubicBezTo>
                  <a:cubicBezTo>
                    <a:pt x="38329" y="51181"/>
                    <a:pt x="46876" y="55911"/>
                    <a:pt x="57901" y="58227"/>
                  </a:cubicBezTo>
                  <a:cubicBezTo>
                    <a:pt x="63787" y="59482"/>
                    <a:pt x="69227" y="59763"/>
                    <a:pt x="72981" y="59763"/>
                  </a:cubicBezTo>
                  <a:cubicBezTo>
                    <a:pt x="74594" y="59763"/>
                    <a:pt x="75896" y="59711"/>
                    <a:pt x="76788" y="59662"/>
                  </a:cubicBezTo>
                  <a:lnTo>
                    <a:pt x="80376" y="62631"/>
                  </a:lnTo>
                  <a:cubicBezTo>
                    <a:pt x="80932" y="63075"/>
                    <a:pt x="81614" y="63309"/>
                    <a:pt x="82302" y="63309"/>
                  </a:cubicBezTo>
                  <a:cubicBezTo>
                    <a:pt x="82826" y="63309"/>
                    <a:pt x="83354" y="63174"/>
                    <a:pt x="83834" y="62892"/>
                  </a:cubicBezTo>
                  <a:cubicBezTo>
                    <a:pt x="84251" y="62683"/>
                    <a:pt x="85441" y="62453"/>
                    <a:pt x="86301" y="62453"/>
                  </a:cubicBezTo>
                  <a:cubicBezTo>
                    <a:pt x="86517" y="62453"/>
                    <a:pt x="86711" y="62468"/>
                    <a:pt x="86868" y="62500"/>
                  </a:cubicBezTo>
                  <a:cubicBezTo>
                    <a:pt x="88074" y="62729"/>
                    <a:pt x="89020" y="63968"/>
                    <a:pt x="89020" y="65371"/>
                  </a:cubicBezTo>
                  <a:lnTo>
                    <a:pt x="89020" y="67589"/>
                  </a:lnTo>
                  <a:cubicBezTo>
                    <a:pt x="89020" y="69024"/>
                    <a:pt x="88140" y="70296"/>
                    <a:pt x="86965" y="70557"/>
                  </a:cubicBezTo>
                  <a:cubicBezTo>
                    <a:pt x="86774" y="70605"/>
                    <a:pt x="86583" y="70635"/>
                    <a:pt x="86392" y="70635"/>
                  </a:cubicBezTo>
                  <a:cubicBezTo>
                    <a:pt x="86322" y="70635"/>
                    <a:pt x="86252" y="70631"/>
                    <a:pt x="86182" y="70623"/>
                  </a:cubicBezTo>
                  <a:cubicBezTo>
                    <a:pt x="86057" y="70614"/>
                    <a:pt x="85931" y="70610"/>
                    <a:pt x="85806" y="70610"/>
                  </a:cubicBezTo>
                  <a:cubicBezTo>
                    <a:pt x="83016" y="70610"/>
                    <a:pt x="80484" y="72673"/>
                    <a:pt x="79985" y="75483"/>
                  </a:cubicBezTo>
                  <a:cubicBezTo>
                    <a:pt x="77767" y="87585"/>
                    <a:pt x="67198" y="96392"/>
                    <a:pt x="54900" y="96392"/>
                  </a:cubicBezTo>
                  <a:cubicBezTo>
                    <a:pt x="42570" y="96392"/>
                    <a:pt x="32001" y="87585"/>
                    <a:pt x="29783" y="75483"/>
                  </a:cubicBezTo>
                  <a:cubicBezTo>
                    <a:pt x="29283" y="72673"/>
                    <a:pt x="26751" y="70610"/>
                    <a:pt x="23961" y="70610"/>
                  </a:cubicBezTo>
                  <a:cubicBezTo>
                    <a:pt x="23836" y="70610"/>
                    <a:pt x="23711" y="70614"/>
                    <a:pt x="23585" y="70623"/>
                  </a:cubicBezTo>
                  <a:cubicBezTo>
                    <a:pt x="23515" y="70631"/>
                    <a:pt x="23445" y="70635"/>
                    <a:pt x="23375" y="70635"/>
                  </a:cubicBezTo>
                  <a:cubicBezTo>
                    <a:pt x="23184" y="70635"/>
                    <a:pt x="22993" y="70605"/>
                    <a:pt x="22802" y="70557"/>
                  </a:cubicBezTo>
                  <a:cubicBezTo>
                    <a:pt x="21628" y="70296"/>
                    <a:pt x="20747" y="69024"/>
                    <a:pt x="20747" y="67589"/>
                  </a:cubicBezTo>
                  <a:lnTo>
                    <a:pt x="20747" y="65403"/>
                  </a:lnTo>
                  <a:cubicBezTo>
                    <a:pt x="20747" y="63968"/>
                    <a:pt x="21693" y="62696"/>
                    <a:pt x="22900" y="62500"/>
                  </a:cubicBezTo>
                  <a:cubicBezTo>
                    <a:pt x="23073" y="62467"/>
                    <a:pt x="23246" y="62450"/>
                    <a:pt x="23416" y="62450"/>
                  </a:cubicBezTo>
                  <a:cubicBezTo>
                    <a:pt x="24236" y="62450"/>
                    <a:pt x="24996" y="62830"/>
                    <a:pt x="25510" y="63479"/>
                  </a:cubicBezTo>
                  <a:cubicBezTo>
                    <a:pt x="26097" y="64229"/>
                    <a:pt x="26847" y="64751"/>
                    <a:pt x="27695" y="65012"/>
                  </a:cubicBezTo>
                  <a:cubicBezTo>
                    <a:pt x="28096" y="65128"/>
                    <a:pt x="28514" y="65186"/>
                    <a:pt x="28932" y="65186"/>
                  </a:cubicBezTo>
                  <a:cubicBezTo>
                    <a:pt x="29805" y="65186"/>
                    <a:pt x="30675" y="64932"/>
                    <a:pt x="31381" y="64425"/>
                  </a:cubicBezTo>
                  <a:cubicBezTo>
                    <a:pt x="33273" y="63087"/>
                    <a:pt x="34937" y="61456"/>
                    <a:pt x="36339" y="59597"/>
                  </a:cubicBezTo>
                  <a:cubicBezTo>
                    <a:pt x="37351" y="58260"/>
                    <a:pt x="37090" y="56335"/>
                    <a:pt x="35720" y="55324"/>
                  </a:cubicBezTo>
                  <a:cubicBezTo>
                    <a:pt x="35171" y="54909"/>
                    <a:pt x="34523" y="54708"/>
                    <a:pt x="33880" y="54708"/>
                  </a:cubicBezTo>
                  <a:cubicBezTo>
                    <a:pt x="32956" y="54708"/>
                    <a:pt x="32043" y="55122"/>
                    <a:pt x="31446" y="55911"/>
                  </a:cubicBezTo>
                  <a:cubicBezTo>
                    <a:pt x="30761" y="56857"/>
                    <a:pt x="29978" y="57705"/>
                    <a:pt x="29098" y="58423"/>
                  </a:cubicBezTo>
                  <a:cubicBezTo>
                    <a:pt x="27793" y="57314"/>
                    <a:pt x="26195" y="56629"/>
                    <a:pt x="24498" y="56400"/>
                  </a:cubicBezTo>
                  <a:cubicBezTo>
                    <a:pt x="23911" y="54084"/>
                    <a:pt x="23618" y="51736"/>
                    <a:pt x="23618" y="49387"/>
                  </a:cubicBezTo>
                  <a:cubicBezTo>
                    <a:pt x="23618" y="32914"/>
                    <a:pt x="37644" y="19540"/>
                    <a:pt x="54900" y="19540"/>
                  </a:cubicBezTo>
                  <a:close/>
                  <a:moveTo>
                    <a:pt x="66121" y="100437"/>
                  </a:moveTo>
                  <a:lnTo>
                    <a:pt x="66121" y="106765"/>
                  </a:lnTo>
                  <a:lnTo>
                    <a:pt x="54900" y="118019"/>
                  </a:lnTo>
                  <a:lnTo>
                    <a:pt x="43646" y="106765"/>
                  </a:lnTo>
                  <a:lnTo>
                    <a:pt x="43646" y="100437"/>
                  </a:lnTo>
                  <a:cubicBezTo>
                    <a:pt x="47137" y="101775"/>
                    <a:pt x="50953" y="102492"/>
                    <a:pt x="54900" y="102492"/>
                  </a:cubicBezTo>
                  <a:cubicBezTo>
                    <a:pt x="58814" y="102492"/>
                    <a:pt x="62631" y="101775"/>
                    <a:pt x="66121" y="100437"/>
                  </a:cubicBezTo>
                  <a:close/>
                  <a:moveTo>
                    <a:pt x="37709" y="109505"/>
                  </a:moveTo>
                  <a:lnTo>
                    <a:pt x="50366" y="122162"/>
                  </a:lnTo>
                  <a:lnTo>
                    <a:pt x="42211" y="129143"/>
                  </a:lnTo>
                  <a:lnTo>
                    <a:pt x="33012" y="114203"/>
                  </a:lnTo>
                  <a:lnTo>
                    <a:pt x="37709" y="109505"/>
                  </a:lnTo>
                  <a:close/>
                  <a:moveTo>
                    <a:pt x="72058" y="109505"/>
                  </a:moveTo>
                  <a:lnTo>
                    <a:pt x="76755" y="114203"/>
                  </a:lnTo>
                  <a:lnTo>
                    <a:pt x="67557" y="129143"/>
                  </a:lnTo>
                  <a:lnTo>
                    <a:pt x="59402" y="122162"/>
                  </a:lnTo>
                  <a:lnTo>
                    <a:pt x="72058" y="109505"/>
                  </a:lnTo>
                  <a:close/>
                  <a:moveTo>
                    <a:pt x="54867" y="1"/>
                  </a:moveTo>
                  <a:cubicBezTo>
                    <a:pt x="43809" y="1"/>
                    <a:pt x="34774" y="8580"/>
                    <a:pt x="34676" y="19148"/>
                  </a:cubicBezTo>
                  <a:cubicBezTo>
                    <a:pt x="24335" y="25542"/>
                    <a:pt x="17485" y="36698"/>
                    <a:pt x="17485" y="49387"/>
                  </a:cubicBezTo>
                  <a:cubicBezTo>
                    <a:pt x="17485" y="52225"/>
                    <a:pt x="17844" y="55063"/>
                    <a:pt x="18529" y="57836"/>
                  </a:cubicBezTo>
                  <a:cubicBezTo>
                    <a:pt x="16148" y="59434"/>
                    <a:pt x="14647" y="62239"/>
                    <a:pt x="14647" y="65403"/>
                  </a:cubicBezTo>
                  <a:lnTo>
                    <a:pt x="14647" y="67589"/>
                  </a:lnTo>
                  <a:cubicBezTo>
                    <a:pt x="14647" y="71830"/>
                    <a:pt x="17485" y="75581"/>
                    <a:pt x="21399" y="76527"/>
                  </a:cubicBezTo>
                  <a:cubicBezTo>
                    <a:pt x="22081" y="76669"/>
                    <a:pt x="22788" y="76761"/>
                    <a:pt x="23497" y="76761"/>
                  </a:cubicBezTo>
                  <a:cubicBezTo>
                    <a:pt x="23603" y="76761"/>
                    <a:pt x="23708" y="76759"/>
                    <a:pt x="23813" y="76755"/>
                  </a:cubicBezTo>
                  <a:cubicBezTo>
                    <a:pt x="25444" y="85432"/>
                    <a:pt x="30533" y="92706"/>
                    <a:pt x="37514" y="97306"/>
                  </a:cubicBezTo>
                  <a:lnTo>
                    <a:pt x="37514" y="102133"/>
                  </a:lnTo>
                  <a:cubicBezTo>
                    <a:pt x="36796" y="102166"/>
                    <a:pt x="36111" y="102460"/>
                    <a:pt x="35556" y="103014"/>
                  </a:cubicBezTo>
                  <a:lnTo>
                    <a:pt x="27401" y="111169"/>
                  </a:lnTo>
                  <a:lnTo>
                    <a:pt x="12462" y="117693"/>
                  </a:lnTo>
                  <a:cubicBezTo>
                    <a:pt x="4861" y="120988"/>
                    <a:pt x="1" y="128784"/>
                    <a:pt x="360" y="137069"/>
                  </a:cubicBezTo>
                  <a:lnTo>
                    <a:pt x="2154" y="179671"/>
                  </a:lnTo>
                  <a:cubicBezTo>
                    <a:pt x="2219" y="181334"/>
                    <a:pt x="3589" y="182607"/>
                    <a:pt x="5220" y="182607"/>
                  </a:cubicBezTo>
                  <a:lnTo>
                    <a:pt x="5350" y="182607"/>
                  </a:lnTo>
                  <a:cubicBezTo>
                    <a:pt x="7014" y="182541"/>
                    <a:pt x="8319" y="181106"/>
                    <a:pt x="8254" y="179410"/>
                  </a:cubicBezTo>
                  <a:lnTo>
                    <a:pt x="6460" y="136808"/>
                  </a:lnTo>
                  <a:cubicBezTo>
                    <a:pt x="6329" y="134068"/>
                    <a:pt x="7047" y="131393"/>
                    <a:pt x="8384" y="129110"/>
                  </a:cubicBezTo>
                  <a:lnTo>
                    <a:pt x="16409" y="138733"/>
                  </a:lnTo>
                  <a:cubicBezTo>
                    <a:pt x="18953" y="141799"/>
                    <a:pt x="20356" y="145648"/>
                    <a:pt x="20356" y="149595"/>
                  </a:cubicBezTo>
                  <a:lnTo>
                    <a:pt x="20356" y="179540"/>
                  </a:lnTo>
                  <a:cubicBezTo>
                    <a:pt x="20356" y="181237"/>
                    <a:pt x="21726" y="182607"/>
                    <a:pt x="23422" y="182607"/>
                  </a:cubicBezTo>
                  <a:cubicBezTo>
                    <a:pt x="25085" y="182607"/>
                    <a:pt x="26456" y="181237"/>
                    <a:pt x="26456" y="179540"/>
                  </a:cubicBezTo>
                  <a:lnTo>
                    <a:pt x="26456" y="149595"/>
                  </a:lnTo>
                  <a:cubicBezTo>
                    <a:pt x="26456" y="144213"/>
                    <a:pt x="24564" y="138961"/>
                    <a:pt x="21106" y="134818"/>
                  </a:cubicBezTo>
                  <a:lnTo>
                    <a:pt x="12592" y="124608"/>
                  </a:lnTo>
                  <a:cubicBezTo>
                    <a:pt x="13310" y="124087"/>
                    <a:pt x="14093" y="123662"/>
                    <a:pt x="14908" y="123304"/>
                  </a:cubicBezTo>
                  <a:lnTo>
                    <a:pt x="27923" y="117595"/>
                  </a:lnTo>
                  <a:lnTo>
                    <a:pt x="37122" y="132535"/>
                  </a:lnTo>
                  <a:cubicBezTo>
                    <a:pt x="38036" y="134003"/>
                    <a:pt x="39536" y="135014"/>
                    <a:pt x="41232" y="135275"/>
                  </a:cubicBezTo>
                  <a:cubicBezTo>
                    <a:pt x="41559" y="135340"/>
                    <a:pt x="41852" y="135340"/>
                    <a:pt x="42146" y="135340"/>
                  </a:cubicBezTo>
                  <a:cubicBezTo>
                    <a:pt x="43548" y="135340"/>
                    <a:pt x="44918" y="134851"/>
                    <a:pt x="45995" y="133938"/>
                  </a:cubicBezTo>
                  <a:lnTo>
                    <a:pt x="51834" y="128947"/>
                  </a:lnTo>
                  <a:lnTo>
                    <a:pt x="51834" y="179540"/>
                  </a:lnTo>
                  <a:cubicBezTo>
                    <a:pt x="51834" y="181237"/>
                    <a:pt x="53204" y="182607"/>
                    <a:pt x="54900" y="182607"/>
                  </a:cubicBezTo>
                  <a:cubicBezTo>
                    <a:pt x="56564" y="182607"/>
                    <a:pt x="57934" y="181237"/>
                    <a:pt x="57934" y="179540"/>
                  </a:cubicBezTo>
                  <a:lnTo>
                    <a:pt x="57934" y="128947"/>
                  </a:lnTo>
                  <a:lnTo>
                    <a:pt x="63773" y="133938"/>
                  </a:lnTo>
                  <a:cubicBezTo>
                    <a:pt x="64849" y="134851"/>
                    <a:pt x="66219" y="135340"/>
                    <a:pt x="67622" y="135340"/>
                  </a:cubicBezTo>
                  <a:cubicBezTo>
                    <a:pt x="67915" y="135340"/>
                    <a:pt x="68209" y="135340"/>
                    <a:pt x="68535" y="135275"/>
                  </a:cubicBezTo>
                  <a:cubicBezTo>
                    <a:pt x="70231" y="135014"/>
                    <a:pt x="71732" y="134003"/>
                    <a:pt x="72645" y="132535"/>
                  </a:cubicBezTo>
                  <a:lnTo>
                    <a:pt x="81844" y="117595"/>
                  </a:lnTo>
                  <a:lnTo>
                    <a:pt x="94859" y="123304"/>
                  </a:lnTo>
                  <a:cubicBezTo>
                    <a:pt x="95675" y="123662"/>
                    <a:pt x="96458" y="124087"/>
                    <a:pt x="97175" y="124608"/>
                  </a:cubicBezTo>
                  <a:lnTo>
                    <a:pt x="88662" y="134818"/>
                  </a:lnTo>
                  <a:cubicBezTo>
                    <a:pt x="85204" y="138961"/>
                    <a:pt x="83312" y="144213"/>
                    <a:pt x="83312" y="149595"/>
                  </a:cubicBezTo>
                  <a:lnTo>
                    <a:pt x="83312" y="179540"/>
                  </a:lnTo>
                  <a:cubicBezTo>
                    <a:pt x="83312" y="181237"/>
                    <a:pt x="84682" y="182607"/>
                    <a:pt x="86346" y="182607"/>
                  </a:cubicBezTo>
                  <a:cubicBezTo>
                    <a:pt x="88042" y="182607"/>
                    <a:pt x="89412" y="181237"/>
                    <a:pt x="89412" y="179540"/>
                  </a:cubicBezTo>
                  <a:lnTo>
                    <a:pt x="89412" y="149595"/>
                  </a:lnTo>
                  <a:cubicBezTo>
                    <a:pt x="89412" y="145648"/>
                    <a:pt x="90815" y="141799"/>
                    <a:pt x="93359" y="138733"/>
                  </a:cubicBezTo>
                  <a:lnTo>
                    <a:pt x="101383" y="129110"/>
                  </a:lnTo>
                  <a:cubicBezTo>
                    <a:pt x="102721" y="131393"/>
                    <a:pt x="103438" y="134068"/>
                    <a:pt x="103308" y="136808"/>
                  </a:cubicBezTo>
                  <a:lnTo>
                    <a:pt x="101514" y="179410"/>
                  </a:lnTo>
                  <a:cubicBezTo>
                    <a:pt x="101449" y="181106"/>
                    <a:pt x="102753" y="182541"/>
                    <a:pt x="104450" y="182607"/>
                  </a:cubicBezTo>
                  <a:lnTo>
                    <a:pt x="104580" y="182607"/>
                  </a:lnTo>
                  <a:cubicBezTo>
                    <a:pt x="106178" y="182607"/>
                    <a:pt x="107548" y="181334"/>
                    <a:pt x="107614" y="179671"/>
                  </a:cubicBezTo>
                  <a:lnTo>
                    <a:pt x="109440" y="137069"/>
                  </a:lnTo>
                  <a:cubicBezTo>
                    <a:pt x="109767" y="128784"/>
                    <a:pt x="104906" y="120988"/>
                    <a:pt x="97306" y="117693"/>
                  </a:cubicBezTo>
                  <a:lnTo>
                    <a:pt x="82366" y="111169"/>
                  </a:lnTo>
                  <a:lnTo>
                    <a:pt x="74211" y="103014"/>
                  </a:lnTo>
                  <a:cubicBezTo>
                    <a:pt x="73656" y="102460"/>
                    <a:pt x="72971" y="102166"/>
                    <a:pt x="72254" y="102133"/>
                  </a:cubicBezTo>
                  <a:lnTo>
                    <a:pt x="72254" y="97306"/>
                  </a:lnTo>
                  <a:cubicBezTo>
                    <a:pt x="79234" y="92706"/>
                    <a:pt x="84323" y="85432"/>
                    <a:pt x="85954" y="76755"/>
                  </a:cubicBezTo>
                  <a:cubicBezTo>
                    <a:pt x="86059" y="76759"/>
                    <a:pt x="86165" y="76761"/>
                    <a:pt x="86270" y="76761"/>
                  </a:cubicBezTo>
                  <a:cubicBezTo>
                    <a:pt x="86980" y="76761"/>
                    <a:pt x="87686" y="76669"/>
                    <a:pt x="88368" y="76527"/>
                  </a:cubicBezTo>
                  <a:cubicBezTo>
                    <a:pt x="92282" y="75581"/>
                    <a:pt x="95120" y="71830"/>
                    <a:pt x="95120" y="67589"/>
                  </a:cubicBezTo>
                  <a:lnTo>
                    <a:pt x="95120" y="65371"/>
                  </a:lnTo>
                  <a:cubicBezTo>
                    <a:pt x="95120" y="62272"/>
                    <a:pt x="93587" y="59467"/>
                    <a:pt x="91206" y="57836"/>
                  </a:cubicBezTo>
                  <a:cubicBezTo>
                    <a:pt x="91924" y="55063"/>
                    <a:pt x="92282" y="52225"/>
                    <a:pt x="92282" y="49387"/>
                  </a:cubicBezTo>
                  <a:cubicBezTo>
                    <a:pt x="92282" y="36698"/>
                    <a:pt x="85432" y="25542"/>
                    <a:pt x="75092" y="19148"/>
                  </a:cubicBezTo>
                  <a:cubicBezTo>
                    <a:pt x="74994" y="8580"/>
                    <a:pt x="65958" y="1"/>
                    <a:pt x="548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7"/>
            <p:cNvSpPr/>
            <p:nvPr/>
          </p:nvSpPr>
          <p:spPr>
            <a:xfrm>
              <a:off x="1977575" y="4262600"/>
              <a:ext cx="367000" cy="152500"/>
            </a:xfrm>
            <a:custGeom>
              <a:avLst/>
              <a:gdLst/>
              <a:ahLst/>
              <a:cxnLst/>
              <a:rect l="l" t="t" r="r" b="b"/>
              <a:pathLst>
                <a:path w="14680" h="6100" extrusionOk="0">
                  <a:moveTo>
                    <a:pt x="3066" y="0"/>
                  </a:moveTo>
                  <a:cubicBezTo>
                    <a:pt x="1370" y="0"/>
                    <a:pt x="0" y="1370"/>
                    <a:pt x="0" y="3034"/>
                  </a:cubicBezTo>
                  <a:cubicBezTo>
                    <a:pt x="0" y="4730"/>
                    <a:pt x="1370" y="6100"/>
                    <a:pt x="3066" y="6100"/>
                  </a:cubicBezTo>
                  <a:lnTo>
                    <a:pt x="11645" y="6100"/>
                  </a:lnTo>
                  <a:cubicBezTo>
                    <a:pt x="13309" y="6100"/>
                    <a:pt x="14679" y="4730"/>
                    <a:pt x="14679" y="3034"/>
                  </a:cubicBezTo>
                  <a:cubicBezTo>
                    <a:pt x="14679" y="1370"/>
                    <a:pt x="13309" y="0"/>
                    <a:pt x="1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67"/>
          <p:cNvGrpSpPr/>
          <p:nvPr/>
        </p:nvGrpSpPr>
        <p:grpSpPr>
          <a:xfrm>
            <a:off x="4300688" y="1644664"/>
            <a:ext cx="576674" cy="614300"/>
            <a:chOff x="1346375" y="238125"/>
            <a:chExt cx="4899525" cy="5219200"/>
          </a:xfrm>
        </p:grpSpPr>
        <p:sp>
          <p:nvSpPr>
            <p:cNvPr id="426" name="Google Shape;426;p67"/>
            <p:cNvSpPr/>
            <p:nvPr/>
          </p:nvSpPr>
          <p:spPr>
            <a:xfrm>
              <a:off x="2181450" y="4177775"/>
              <a:ext cx="453425" cy="152525"/>
            </a:xfrm>
            <a:custGeom>
              <a:avLst/>
              <a:gdLst/>
              <a:ahLst/>
              <a:cxnLst/>
              <a:rect l="l" t="t" r="r" b="b"/>
              <a:pathLst>
                <a:path w="18137" h="6101" extrusionOk="0">
                  <a:moveTo>
                    <a:pt x="3034" y="1"/>
                  </a:moveTo>
                  <a:cubicBezTo>
                    <a:pt x="1370" y="1"/>
                    <a:pt x="0" y="1371"/>
                    <a:pt x="0" y="3034"/>
                  </a:cubicBezTo>
                  <a:cubicBezTo>
                    <a:pt x="0" y="4730"/>
                    <a:pt x="1370" y="6100"/>
                    <a:pt x="3034" y="6100"/>
                  </a:cubicBezTo>
                  <a:lnTo>
                    <a:pt x="15071" y="6100"/>
                  </a:lnTo>
                  <a:cubicBezTo>
                    <a:pt x="16767" y="6100"/>
                    <a:pt x="18137" y="4730"/>
                    <a:pt x="18137" y="3034"/>
                  </a:cubicBezTo>
                  <a:cubicBezTo>
                    <a:pt x="18137" y="1371"/>
                    <a:pt x="16767" y="1"/>
                    <a:pt x="15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7"/>
            <p:cNvSpPr/>
            <p:nvPr/>
          </p:nvSpPr>
          <p:spPr>
            <a:xfrm>
              <a:off x="1346375" y="646650"/>
              <a:ext cx="3324800" cy="4810675"/>
            </a:xfrm>
            <a:custGeom>
              <a:avLst/>
              <a:gdLst/>
              <a:ahLst/>
              <a:cxnLst/>
              <a:rect l="l" t="t" r="r" b="b"/>
              <a:pathLst>
                <a:path w="132992" h="192427" extrusionOk="0">
                  <a:moveTo>
                    <a:pt x="69836" y="6115"/>
                  </a:moveTo>
                  <a:cubicBezTo>
                    <a:pt x="80734" y="6115"/>
                    <a:pt x="89188" y="9251"/>
                    <a:pt x="94402" y="15300"/>
                  </a:cubicBezTo>
                  <a:cubicBezTo>
                    <a:pt x="100209" y="22020"/>
                    <a:pt x="102133" y="32295"/>
                    <a:pt x="100013" y="45180"/>
                  </a:cubicBezTo>
                  <a:cubicBezTo>
                    <a:pt x="99859" y="45175"/>
                    <a:pt x="99704" y="45172"/>
                    <a:pt x="99547" y="45172"/>
                  </a:cubicBezTo>
                  <a:cubicBezTo>
                    <a:pt x="98739" y="45172"/>
                    <a:pt x="97892" y="45244"/>
                    <a:pt x="97044" y="45408"/>
                  </a:cubicBezTo>
                  <a:lnTo>
                    <a:pt x="93978" y="38036"/>
                  </a:lnTo>
                  <a:cubicBezTo>
                    <a:pt x="93489" y="36869"/>
                    <a:pt x="92345" y="36153"/>
                    <a:pt x="91129" y="36153"/>
                  </a:cubicBezTo>
                  <a:cubicBezTo>
                    <a:pt x="90884" y="36153"/>
                    <a:pt x="90636" y="36182"/>
                    <a:pt x="90390" y="36242"/>
                  </a:cubicBezTo>
                  <a:cubicBezTo>
                    <a:pt x="90245" y="36291"/>
                    <a:pt x="82913" y="38163"/>
                    <a:pt x="74018" y="38163"/>
                  </a:cubicBezTo>
                  <a:cubicBezTo>
                    <a:pt x="64914" y="38163"/>
                    <a:pt x="54173" y="36202"/>
                    <a:pt x="47821" y="28316"/>
                  </a:cubicBezTo>
                  <a:cubicBezTo>
                    <a:pt x="47225" y="27570"/>
                    <a:pt x="46341" y="27176"/>
                    <a:pt x="45449" y="27176"/>
                  </a:cubicBezTo>
                  <a:cubicBezTo>
                    <a:pt x="44780" y="27176"/>
                    <a:pt x="44107" y="27398"/>
                    <a:pt x="43548" y="27859"/>
                  </a:cubicBezTo>
                  <a:cubicBezTo>
                    <a:pt x="42211" y="28903"/>
                    <a:pt x="42015" y="30827"/>
                    <a:pt x="43059" y="32132"/>
                  </a:cubicBezTo>
                  <a:cubicBezTo>
                    <a:pt x="50920" y="41928"/>
                    <a:pt x="63589" y="44314"/>
                    <a:pt x="74062" y="44314"/>
                  </a:cubicBezTo>
                  <a:cubicBezTo>
                    <a:pt x="80537" y="44314"/>
                    <a:pt x="86173" y="43402"/>
                    <a:pt x="89314" y="42766"/>
                  </a:cubicBezTo>
                  <a:lnTo>
                    <a:pt x="91695" y="48475"/>
                  </a:lnTo>
                  <a:cubicBezTo>
                    <a:pt x="92513" y="50439"/>
                    <a:pt x="94405" y="51651"/>
                    <a:pt x="96433" y="51651"/>
                  </a:cubicBezTo>
                  <a:cubicBezTo>
                    <a:pt x="96830" y="51651"/>
                    <a:pt x="97232" y="51604"/>
                    <a:pt x="97632" y="51508"/>
                  </a:cubicBezTo>
                  <a:cubicBezTo>
                    <a:pt x="98272" y="51359"/>
                    <a:pt x="98941" y="51293"/>
                    <a:pt x="99455" y="51293"/>
                  </a:cubicBezTo>
                  <a:cubicBezTo>
                    <a:pt x="99725" y="51293"/>
                    <a:pt x="99953" y="51311"/>
                    <a:pt x="100111" y="51345"/>
                  </a:cubicBezTo>
                  <a:cubicBezTo>
                    <a:pt x="101481" y="51606"/>
                    <a:pt x="102492" y="52976"/>
                    <a:pt x="102492" y="54509"/>
                  </a:cubicBezTo>
                  <a:lnTo>
                    <a:pt x="102492" y="56858"/>
                  </a:lnTo>
                  <a:cubicBezTo>
                    <a:pt x="102492" y="58456"/>
                    <a:pt x="101481" y="59859"/>
                    <a:pt x="100143" y="60120"/>
                  </a:cubicBezTo>
                  <a:cubicBezTo>
                    <a:pt x="99952" y="60168"/>
                    <a:pt x="99761" y="60198"/>
                    <a:pt x="99570" y="60198"/>
                  </a:cubicBezTo>
                  <a:cubicBezTo>
                    <a:pt x="99500" y="60198"/>
                    <a:pt x="99430" y="60194"/>
                    <a:pt x="99361" y="60185"/>
                  </a:cubicBezTo>
                  <a:cubicBezTo>
                    <a:pt x="99216" y="60174"/>
                    <a:pt x="99073" y="60169"/>
                    <a:pt x="98930" y="60169"/>
                  </a:cubicBezTo>
                  <a:cubicBezTo>
                    <a:pt x="96095" y="60169"/>
                    <a:pt x="93528" y="62288"/>
                    <a:pt x="93000" y="65176"/>
                  </a:cubicBezTo>
                  <a:cubicBezTo>
                    <a:pt x="90651" y="77963"/>
                    <a:pt x="79495" y="87227"/>
                    <a:pt x="66512" y="87227"/>
                  </a:cubicBezTo>
                  <a:cubicBezTo>
                    <a:pt x="53497" y="87227"/>
                    <a:pt x="42341" y="77963"/>
                    <a:pt x="39992" y="65176"/>
                  </a:cubicBezTo>
                  <a:cubicBezTo>
                    <a:pt x="39464" y="62288"/>
                    <a:pt x="36897" y="60169"/>
                    <a:pt x="34062" y="60169"/>
                  </a:cubicBezTo>
                  <a:cubicBezTo>
                    <a:pt x="33919" y="60169"/>
                    <a:pt x="33776" y="60174"/>
                    <a:pt x="33631" y="60185"/>
                  </a:cubicBezTo>
                  <a:cubicBezTo>
                    <a:pt x="33562" y="60194"/>
                    <a:pt x="33492" y="60198"/>
                    <a:pt x="33422" y="60198"/>
                  </a:cubicBezTo>
                  <a:cubicBezTo>
                    <a:pt x="33231" y="60198"/>
                    <a:pt x="33040" y="60168"/>
                    <a:pt x="32849" y="60120"/>
                  </a:cubicBezTo>
                  <a:cubicBezTo>
                    <a:pt x="31511" y="59859"/>
                    <a:pt x="30500" y="58456"/>
                    <a:pt x="30500" y="56858"/>
                  </a:cubicBezTo>
                  <a:lnTo>
                    <a:pt x="30500" y="54542"/>
                  </a:lnTo>
                  <a:cubicBezTo>
                    <a:pt x="30500" y="52976"/>
                    <a:pt x="31544" y="51574"/>
                    <a:pt x="32881" y="51345"/>
                  </a:cubicBezTo>
                  <a:cubicBezTo>
                    <a:pt x="33073" y="51312"/>
                    <a:pt x="33264" y="51296"/>
                    <a:pt x="33450" y="51296"/>
                  </a:cubicBezTo>
                  <a:cubicBezTo>
                    <a:pt x="34374" y="51296"/>
                    <a:pt x="35215" y="51695"/>
                    <a:pt x="35784" y="52454"/>
                  </a:cubicBezTo>
                  <a:cubicBezTo>
                    <a:pt x="36339" y="53205"/>
                    <a:pt x="37122" y="53726"/>
                    <a:pt x="37970" y="53987"/>
                  </a:cubicBezTo>
                  <a:cubicBezTo>
                    <a:pt x="38379" y="54113"/>
                    <a:pt x="38801" y="54175"/>
                    <a:pt x="39221" y="54175"/>
                  </a:cubicBezTo>
                  <a:cubicBezTo>
                    <a:pt x="40110" y="54175"/>
                    <a:pt x="40991" y="53899"/>
                    <a:pt x="41721" y="53368"/>
                  </a:cubicBezTo>
                  <a:cubicBezTo>
                    <a:pt x="44200" y="51639"/>
                    <a:pt x="46321" y="49388"/>
                    <a:pt x="47984" y="46778"/>
                  </a:cubicBezTo>
                  <a:cubicBezTo>
                    <a:pt x="48898" y="45343"/>
                    <a:pt x="48474" y="43451"/>
                    <a:pt x="47038" y="42538"/>
                  </a:cubicBezTo>
                  <a:cubicBezTo>
                    <a:pt x="46531" y="42227"/>
                    <a:pt x="45968" y="42079"/>
                    <a:pt x="45412" y="42079"/>
                  </a:cubicBezTo>
                  <a:cubicBezTo>
                    <a:pt x="44393" y="42079"/>
                    <a:pt x="43400" y="42576"/>
                    <a:pt x="42830" y="43484"/>
                  </a:cubicBezTo>
                  <a:cubicBezTo>
                    <a:pt x="41884" y="44984"/>
                    <a:pt x="40743" y="46322"/>
                    <a:pt x="39438" y="47431"/>
                  </a:cubicBezTo>
                  <a:cubicBezTo>
                    <a:pt x="38394" y="46517"/>
                    <a:pt x="37154" y="45865"/>
                    <a:pt x="35850" y="45506"/>
                  </a:cubicBezTo>
                  <a:cubicBezTo>
                    <a:pt x="35002" y="42407"/>
                    <a:pt x="33501" y="35525"/>
                    <a:pt x="33501" y="27207"/>
                  </a:cubicBezTo>
                  <a:cubicBezTo>
                    <a:pt x="33501" y="22216"/>
                    <a:pt x="35034" y="18725"/>
                    <a:pt x="38068" y="16768"/>
                  </a:cubicBezTo>
                  <a:cubicBezTo>
                    <a:pt x="40449" y="15300"/>
                    <a:pt x="42961" y="15235"/>
                    <a:pt x="42961" y="15235"/>
                  </a:cubicBezTo>
                  <a:cubicBezTo>
                    <a:pt x="43744" y="15235"/>
                    <a:pt x="44494" y="14909"/>
                    <a:pt x="45081" y="14387"/>
                  </a:cubicBezTo>
                  <a:cubicBezTo>
                    <a:pt x="45146" y="14289"/>
                    <a:pt x="52942" y="6950"/>
                    <a:pt x="66675" y="6199"/>
                  </a:cubicBezTo>
                  <a:cubicBezTo>
                    <a:pt x="67750" y="6143"/>
                    <a:pt x="68804" y="6115"/>
                    <a:pt x="69836" y="6115"/>
                  </a:cubicBezTo>
                  <a:close/>
                  <a:moveTo>
                    <a:pt x="84486" y="88043"/>
                  </a:moveTo>
                  <a:lnTo>
                    <a:pt x="84486" y="94534"/>
                  </a:lnTo>
                  <a:lnTo>
                    <a:pt x="66512" y="110289"/>
                  </a:lnTo>
                  <a:lnTo>
                    <a:pt x="48506" y="94534"/>
                  </a:lnTo>
                  <a:lnTo>
                    <a:pt x="48506" y="88043"/>
                  </a:lnTo>
                  <a:cubicBezTo>
                    <a:pt x="53725" y="91402"/>
                    <a:pt x="59923" y="93360"/>
                    <a:pt x="66512" y="93360"/>
                  </a:cubicBezTo>
                  <a:cubicBezTo>
                    <a:pt x="73069" y="93360"/>
                    <a:pt x="79267" y="91402"/>
                    <a:pt x="84486" y="88043"/>
                  </a:cubicBezTo>
                  <a:close/>
                  <a:moveTo>
                    <a:pt x="42602" y="97502"/>
                  </a:moveTo>
                  <a:lnTo>
                    <a:pt x="62011" y="114497"/>
                  </a:lnTo>
                  <a:lnTo>
                    <a:pt x="54508" y="122032"/>
                  </a:lnTo>
                  <a:cubicBezTo>
                    <a:pt x="53915" y="122596"/>
                    <a:pt x="53161" y="122890"/>
                    <a:pt x="52367" y="122890"/>
                  </a:cubicBezTo>
                  <a:cubicBezTo>
                    <a:pt x="52287" y="122890"/>
                    <a:pt x="52207" y="122887"/>
                    <a:pt x="52127" y="122881"/>
                  </a:cubicBezTo>
                  <a:cubicBezTo>
                    <a:pt x="51246" y="122783"/>
                    <a:pt x="50431" y="122293"/>
                    <a:pt x="49941" y="121576"/>
                  </a:cubicBezTo>
                  <a:lnTo>
                    <a:pt x="37383" y="102722"/>
                  </a:lnTo>
                  <a:lnTo>
                    <a:pt x="42602" y="97502"/>
                  </a:lnTo>
                  <a:close/>
                  <a:moveTo>
                    <a:pt x="90390" y="97502"/>
                  </a:moveTo>
                  <a:lnTo>
                    <a:pt x="95609" y="102722"/>
                  </a:lnTo>
                  <a:lnTo>
                    <a:pt x="83051" y="121576"/>
                  </a:lnTo>
                  <a:cubicBezTo>
                    <a:pt x="82561" y="122293"/>
                    <a:pt x="81746" y="122783"/>
                    <a:pt x="80865" y="122881"/>
                  </a:cubicBezTo>
                  <a:cubicBezTo>
                    <a:pt x="80785" y="122887"/>
                    <a:pt x="80705" y="122890"/>
                    <a:pt x="80625" y="122890"/>
                  </a:cubicBezTo>
                  <a:cubicBezTo>
                    <a:pt x="79831" y="122890"/>
                    <a:pt x="79077" y="122596"/>
                    <a:pt x="78484" y="122032"/>
                  </a:cubicBezTo>
                  <a:lnTo>
                    <a:pt x="70981" y="114497"/>
                  </a:lnTo>
                  <a:lnTo>
                    <a:pt x="90390" y="97502"/>
                  </a:lnTo>
                  <a:close/>
                  <a:moveTo>
                    <a:pt x="66512" y="118673"/>
                  </a:moveTo>
                  <a:lnTo>
                    <a:pt x="69513" y="121674"/>
                  </a:lnTo>
                  <a:lnTo>
                    <a:pt x="69709" y="126306"/>
                  </a:lnTo>
                  <a:lnTo>
                    <a:pt x="63283" y="126306"/>
                  </a:lnTo>
                  <a:lnTo>
                    <a:pt x="63479" y="121674"/>
                  </a:lnTo>
                  <a:lnTo>
                    <a:pt x="66512" y="118673"/>
                  </a:lnTo>
                  <a:close/>
                  <a:moveTo>
                    <a:pt x="69887" y="1"/>
                  </a:moveTo>
                  <a:cubicBezTo>
                    <a:pt x="68719" y="1"/>
                    <a:pt x="67529" y="33"/>
                    <a:pt x="66317" y="99"/>
                  </a:cubicBezTo>
                  <a:cubicBezTo>
                    <a:pt x="52942" y="817"/>
                    <a:pt x="44331" y="7015"/>
                    <a:pt x="41689" y="9233"/>
                  </a:cubicBezTo>
                  <a:cubicBezTo>
                    <a:pt x="37970" y="9690"/>
                    <a:pt x="27368" y="12364"/>
                    <a:pt x="27368" y="27207"/>
                  </a:cubicBezTo>
                  <a:cubicBezTo>
                    <a:pt x="27368" y="35394"/>
                    <a:pt x="28706" y="42212"/>
                    <a:pt x="29652" y="45996"/>
                  </a:cubicBezTo>
                  <a:cubicBezTo>
                    <a:pt x="26488" y="47463"/>
                    <a:pt x="24367" y="50758"/>
                    <a:pt x="24367" y="54542"/>
                  </a:cubicBezTo>
                  <a:lnTo>
                    <a:pt x="24367" y="56858"/>
                  </a:lnTo>
                  <a:cubicBezTo>
                    <a:pt x="24367" y="61360"/>
                    <a:pt x="27434" y="65274"/>
                    <a:pt x="31642" y="66122"/>
                  </a:cubicBezTo>
                  <a:cubicBezTo>
                    <a:pt x="32198" y="66243"/>
                    <a:pt x="32772" y="66310"/>
                    <a:pt x="33351" y="66310"/>
                  </a:cubicBezTo>
                  <a:cubicBezTo>
                    <a:pt x="33553" y="66310"/>
                    <a:pt x="33755" y="66302"/>
                    <a:pt x="33958" y="66285"/>
                  </a:cubicBezTo>
                  <a:cubicBezTo>
                    <a:pt x="33958" y="66285"/>
                    <a:pt x="33958" y="66318"/>
                    <a:pt x="33990" y="66318"/>
                  </a:cubicBezTo>
                  <a:cubicBezTo>
                    <a:pt x="35165" y="72744"/>
                    <a:pt x="38166" y="78452"/>
                    <a:pt x="42406" y="82954"/>
                  </a:cubicBezTo>
                  <a:lnTo>
                    <a:pt x="42406" y="90261"/>
                  </a:lnTo>
                  <a:cubicBezTo>
                    <a:pt x="41623" y="90261"/>
                    <a:pt x="40873" y="90554"/>
                    <a:pt x="40286" y="91141"/>
                  </a:cubicBezTo>
                  <a:lnTo>
                    <a:pt x="31348" y="100079"/>
                  </a:lnTo>
                  <a:lnTo>
                    <a:pt x="13831" y="106832"/>
                  </a:lnTo>
                  <a:cubicBezTo>
                    <a:pt x="5415" y="110094"/>
                    <a:pt x="0" y="118346"/>
                    <a:pt x="359" y="127350"/>
                  </a:cubicBezTo>
                  <a:lnTo>
                    <a:pt x="2838" y="189490"/>
                  </a:lnTo>
                  <a:cubicBezTo>
                    <a:pt x="2904" y="191121"/>
                    <a:pt x="4274" y="192426"/>
                    <a:pt x="5905" y="192426"/>
                  </a:cubicBezTo>
                  <a:lnTo>
                    <a:pt x="6002" y="192426"/>
                  </a:lnTo>
                  <a:cubicBezTo>
                    <a:pt x="7699" y="192361"/>
                    <a:pt x="9003" y="190926"/>
                    <a:pt x="8938" y="189262"/>
                  </a:cubicBezTo>
                  <a:lnTo>
                    <a:pt x="6459" y="127121"/>
                  </a:lnTo>
                  <a:cubicBezTo>
                    <a:pt x="6394" y="125458"/>
                    <a:pt x="6590" y="123859"/>
                    <a:pt x="7046" y="122326"/>
                  </a:cubicBezTo>
                  <a:lnTo>
                    <a:pt x="16995" y="132242"/>
                  </a:lnTo>
                  <a:cubicBezTo>
                    <a:pt x="19801" y="135080"/>
                    <a:pt x="21366" y="138832"/>
                    <a:pt x="21366" y="142844"/>
                  </a:cubicBezTo>
                  <a:lnTo>
                    <a:pt x="21366" y="189360"/>
                  </a:lnTo>
                  <a:cubicBezTo>
                    <a:pt x="21366" y="191056"/>
                    <a:pt x="22736" y="192426"/>
                    <a:pt x="24433" y="192426"/>
                  </a:cubicBezTo>
                  <a:cubicBezTo>
                    <a:pt x="26129" y="192426"/>
                    <a:pt x="27499" y="191056"/>
                    <a:pt x="27499" y="189360"/>
                  </a:cubicBezTo>
                  <a:lnTo>
                    <a:pt x="27499" y="142844"/>
                  </a:lnTo>
                  <a:cubicBezTo>
                    <a:pt x="27499" y="137201"/>
                    <a:pt x="25281" y="131916"/>
                    <a:pt x="21301" y="127937"/>
                  </a:cubicBezTo>
                  <a:lnTo>
                    <a:pt x="10113" y="116715"/>
                  </a:lnTo>
                  <a:cubicBezTo>
                    <a:pt x="11678" y="114889"/>
                    <a:pt x="13701" y="113453"/>
                    <a:pt x="16049" y="112540"/>
                  </a:cubicBezTo>
                  <a:lnTo>
                    <a:pt x="32392" y="106244"/>
                  </a:lnTo>
                  <a:lnTo>
                    <a:pt x="44853" y="124968"/>
                  </a:lnTo>
                  <a:cubicBezTo>
                    <a:pt x="46386" y="127219"/>
                    <a:pt x="48800" y="128687"/>
                    <a:pt x="51507" y="128948"/>
                  </a:cubicBezTo>
                  <a:cubicBezTo>
                    <a:pt x="51801" y="128980"/>
                    <a:pt x="52127" y="129013"/>
                    <a:pt x="52421" y="129013"/>
                  </a:cubicBezTo>
                  <a:cubicBezTo>
                    <a:pt x="54084" y="129013"/>
                    <a:pt x="55683" y="128524"/>
                    <a:pt x="57118" y="127676"/>
                  </a:cubicBezTo>
                  <a:lnTo>
                    <a:pt x="57118" y="127676"/>
                  </a:lnTo>
                  <a:lnTo>
                    <a:pt x="54410" y="189229"/>
                  </a:lnTo>
                  <a:cubicBezTo>
                    <a:pt x="54345" y="190926"/>
                    <a:pt x="55650" y="192361"/>
                    <a:pt x="57346" y="192426"/>
                  </a:cubicBezTo>
                  <a:lnTo>
                    <a:pt x="57477" y="192426"/>
                  </a:lnTo>
                  <a:cubicBezTo>
                    <a:pt x="59108" y="192426"/>
                    <a:pt x="60478" y="191154"/>
                    <a:pt x="60543" y="189490"/>
                  </a:cubicBezTo>
                  <a:lnTo>
                    <a:pt x="63022" y="132406"/>
                  </a:lnTo>
                  <a:lnTo>
                    <a:pt x="69970" y="132406"/>
                  </a:lnTo>
                  <a:lnTo>
                    <a:pt x="72449" y="189490"/>
                  </a:lnTo>
                  <a:cubicBezTo>
                    <a:pt x="72514" y="191154"/>
                    <a:pt x="73884" y="192426"/>
                    <a:pt x="75515" y="192426"/>
                  </a:cubicBezTo>
                  <a:lnTo>
                    <a:pt x="75646" y="192426"/>
                  </a:lnTo>
                  <a:cubicBezTo>
                    <a:pt x="77342" y="192361"/>
                    <a:pt x="78647" y="190926"/>
                    <a:pt x="78582" y="189229"/>
                  </a:cubicBezTo>
                  <a:lnTo>
                    <a:pt x="75874" y="127676"/>
                  </a:lnTo>
                  <a:lnTo>
                    <a:pt x="75874" y="127676"/>
                  </a:lnTo>
                  <a:cubicBezTo>
                    <a:pt x="77309" y="128524"/>
                    <a:pt x="78908" y="129013"/>
                    <a:pt x="80571" y="129013"/>
                  </a:cubicBezTo>
                  <a:cubicBezTo>
                    <a:pt x="80865" y="129013"/>
                    <a:pt x="81191" y="128980"/>
                    <a:pt x="81485" y="128948"/>
                  </a:cubicBezTo>
                  <a:cubicBezTo>
                    <a:pt x="84192" y="128687"/>
                    <a:pt x="86606" y="127219"/>
                    <a:pt x="88139" y="124968"/>
                  </a:cubicBezTo>
                  <a:lnTo>
                    <a:pt x="100600" y="106244"/>
                  </a:lnTo>
                  <a:lnTo>
                    <a:pt x="116943" y="112540"/>
                  </a:lnTo>
                  <a:cubicBezTo>
                    <a:pt x="119291" y="113453"/>
                    <a:pt x="121314" y="114889"/>
                    <a:pt x="122879" y="116715"/>
                  </a:cubicBezTo>
                  <a:lnTo>
                    <a:pt x="111691" y="127937"/>
                  </a:lnTo>
                  <a:cubicBezTo>
                    <a:pt x="107711" y="131916"/>
                    <a:pt x="105493" y="137201"/>
                    <a:pt x="105493" y="142844"/>
                  </a:cubicBezTo>
                  <a:lnTo>
                    <a:pt x="105493" y="189360"/>
                  </a:lnTo>
                  <a:cubicBezTo>
                    <a:pt x="105493" y="191056"/>
                    <a:pt x="106863" y="192426"/>
                    <a:pt x="108559" y="192426"/>
                  </a:cubicBezTo>
                  <a:cubicBezTo>
                    <a:pt x="110256" y="192426"/>
                    <a:pt x="111626" y="191056"/>
                    <a:pt x="111626" y="189360"/>
                  </a:cubicBezTo>
                  <a:lnTo>
                    <a:pt x="111626" y="142844"/>
                  </a:lnTo>
                  <a:cubicBezTo>
                    <a:pt x="111626" y="138832"/>
                    <a:pt x="113191" y="135080"/>
                    <a:pt x="115997" y="132242"/>
                  </a:cubicBezTo>
                  <a:lnTo>
                    <a:pt x="125946" y="122326"/>
                  </a:lnTo>
                  <a:cubicBezTo>
                    <a:pt x="126402" y="123859"/>
                    <a:pt x="126598" y="125458"/>
                    <a:pt x="126533" y="127121"/>
                  </a:cubicBezTo>
                  <a:lnTo>
                    <a:pt x="124054" y="189262"/>
                  </a:lnTo>
                  <a:cubicBezTo>
                    <a:pt x="123989" y="190926"/>
                    <a:pt x="125293" y="192361"/>
                    <a:pt x="126990" y="192426"/>
                  </a:cubicBezTo>
                  <a:lnTo>
                    <a:pt x="127087" y="192426"/>
                  </a:lnTo>
                  <a:cubicBezTo>
                    <a:pt x="128718" y="192426"/>
                    <a:pt x="130088" y="191121"/>
                    <a:pt x="130154" y="189490"/>
                  </a:cubicBezTo>
                  <a:lnTo>
                    <a:pt x="132633" y="127350"/>
                  </a:lnTo>
                  <a:cubicBezTo>
                    <a:pt x="132992" y="118346"/>
                    <a:pt x="127577" y="110094"/>
                    <a:pt x="119161" y="106832"/>
                  </a:cubicBezTo>
                  <a:lnTo>
                    <a:pt x="101644" y="100079"/>
                  </a:lnTo>
                  <a:lnTo>
                    <a:pt x="92706" y="91141"/>
                  </a:lnTo>
                  <a:cubicBezTo>
                    <a:pt x="92119" y="90554"/>
                    <a:pt x="91369" y="90261"/>
                    <a:pt x="90586" y="90261"/>
                  </a:cubicBezTo>
                  <a:lnTo>
                    <a:pt x="90586" y="82954"/>
                  </a:lnTo>
                  <a:cubicBezTo>
                    <a:pt x="94826" y="78452"/>
                    <a:pt x="97827" y="72744"/>
                    <a:pt x="99002" y="66318"/>
                  </a:cubicBezTo>
                  <a:cubicBezTo>
                    <a:pt x="99034" y="66318"/>
                    <a:pt x="99034" y="66285"/>
                    <a:pt x="99034" y="66285"/>
                  </a:cubicBezTo>
                  <a:cubicBezTo>
                    <a:pt x="99237" y="66302"/>
                    <a:pt x="99439" y="66310"/>
                    <a:pt x="99640" y="66310"/>
                  </a:cubicBezTo>
                  <a:cubicBezTo>
                    <a:pt x="100220" y="66310"/>
                    <a:pt x="100794" y="66243"/>
                    <a:pt x="101350" y="66122"/>
                  </a:cubicBezTo>
                  <a:cubicBezTo>
                    <a:pt x="105558" y="65274"/>
                    <a:pt x="108625" y="61360"/>
                    <a:pt x="108625" y="56858"/>
                  </a:cubicBezTo>
                  <a:lnTo>
                    <a:pt x="108625" y="54509"/>
                  </a:lnTo>
                  <a:cubicBezTo>
                    <a:pt x="108625" y="51867"/>
                    <a:pt x="107515" y="49421"/>
                    <a:pt x="105754" y="47724"/>
                  </a:cubicBezTo>
                  <a:cubicBezTo>
                    <a:pt x="108625" y="32263"/>
                    <a:pt x="106309" y="19704"/>
                    <a:pt x="99034" y="11288"/>
                  </a:cubicBezTo>
                  <a:cubicBezTo>
                    <a:pt x="92612" y="3880"/>
                    <a:pt x="82579" y="1"/>
                    <a:pt x="698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7"/>
            <p:cNvSpPr/>
            <p:nvPr/>
          </p:nvSpPr>
          <p:spPr>
            <a:xfrm>
              <a:off x="3858100" y="238125"/>
              <a:ext cx="2387800" cy="2767800"/>
            </a:xfrm>
            <a:custGeom>
              <a:avLst/>
              <a:gdLst/>
              <a:ahLst/>
              <a:cxnLst/>
              <a:rect l="l" t="t" r="r" b="b"/>
              <a:pathLst>
                <a:path w="95512" h="110712" extrusionOk="0">
                  <a:moveTo>
                    <a:pt x="40156" y="0"/>
                  </a:moveTo>
                  <a:cubicBezTo>
                    <a:pt x="25477" y="0"/>
                    <a:pt x="11646" y="5676"/>
                    <a:pt x="1240" y="15984"/>
                  </a:cubicBezTo>
                  <a:cubicBezTo>
                    <a:pt x="33" y="17191"/>
                    <a:pt x="1" y="19115"/>
                    <a:pt x="1208" y="20322"/>
                  </a:cubicBezTo>
                  <a:cubicBezTo>
                    <a:pt x="1799" y="20930"/>
                    <a:pt x="2588" y="21231"/>
                    <a:pt x="3377" y="21231"/>
                  </a:cubicBezTo>
                  <a:cubicBezTo>
                    <a:pt x="4154" y="21231"/>
                    <a:pt x="4930" y="20938"/>
                    <a:pt x="5513" y="20355"/>
                  </a:cubicBezTo>
                  <a:cubicBezTo>
                    <a:pt x="14810" y="11156"/>
                    <a:pt x="27108" y="6133"/>
                    <a:pt x="40156" y="6133"/>
                  </a:cubicBezTo>
                  <a:cubicBezTo>
                    <a:pt x="67295" y="6133"/>
                    <a:pt x="89379" y="28216"/>
                    <a:pt x="89379" y="55356"/>
                  </a:cubicBezTo>
                  <a:cubicBezTo>
                    <a:pt x="89379" y="82496"/>
                    <a:pt x="67295" y="104579"/>
                    <a:pt x="40156" y="104579"/>
                  </a:cubicBezTo>
                  <a:cubicBezTo>
                    <a:pt x="27956" y="104579"/>
                    <a:pt x="16278" y="100110"/>
                    <a:pt x="7210" y="91955"/>
                  </a:cubicBezTo>
                  <a:cubicBezTo>
                    <a:pt x="6636" y="91427"/>
                    <a:pt x="5910" y="91172"/>
                    <a:pt x="5184" y="91172"/>
                  </a:cubicBezTo>
                  <a:cubicBezTo>
                    <a:pt x="4341" y="91172"/>
                    <a:pt x="3500" y="91517"/>
                    <a:pt x="2904" y="92184"/>
                  </a:cubicBezTo>
                  <a:cubicBezTo>
                    <a:pt x="1762" y="93423"/>
                    <a:pt x="1860" y="95380"/>
                    <a:pt x="3132" y="96490"/>
                  </a:cubicBezTo>
                  <a:cubicBezTo>
                    <a:pt x="13309" y="105656"/>
                    <a:pt x="26455" y="110712"/>
                    <a:pt x="40156" y="110712"/>
                  </a:cubicBezTo>
                  <a:cubicBezTo>
                    <a:pt x="70688" y="110712"/>
                    <a:pt x="95512" y="85888"/>
                    <a:pt x="95512" y="55356"/>
                  </a:cubicBezTo>
                  <a:cubicBezTo>
                    <a:pt x="95512" y="24824"/>
                    <a:pt x="70688" y="0"/>
                    <a:pt x="40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7"/>
            <p:cNvSpPr/>
            <p:nvPr/>
          </p:nvSpPr>
          <p:spPr>
            <a:xfrm>
              <a:off x="4213650" y="892150"/>
              <a:ext cx="1378225" cy="1459750"/>
            </a:xfrm>
            <a:custGeom>
              <a:avLst/>
              <a:gdLst/>
              <a:ahLst/>
              <a:cxnLst/>
              <a:rect l="l" t="t" r="r" b="b"/>
              <a:pathLst>
                <a:path w="55129" h="58390" extrusionOk="0">
                  <a:moveTo>
                    <a:pt x="25934" y="0"/>
                  </a:moveTo>
                  <a:cubicBezTo>
                    <a:pt x="24237" y="0"/>
                    <a:pt x="22867" y="1370"/>
                    <a:pt x="22867" y="3034"/>
                  </a:cubicBezTo>
                  <a:lnTo>
                    <a:pt x="22867" y="26129"/>
                  </a:lnTo>
                  <a:lnTo>
                    <a:pt x="3034" y="26129"/>
                  </a:lnTo>
                  <a:cubicBezTo>
                    <a:pt x="1371" y="26129"/>
                    <a:pt x="1" y="27499"/>
                    <a:pt x="1" y="29195"/>
                  </a:cubicBezTo>
                  <a:cubicBezTo>
                    <a:pt x="1" y="30891"/>
                    <a:pt x="1371" y="32261"/>
                    <a:pt x="3034" y="32261"/>
                  </a:cubicBezTo>
                  <a:lnTo>
                    <a:pt x="22867" y="32261"/>
                  </a:lnTo>
                  <a:lnTo>
                    <a:pt x="22867" y="55356"/>
                  </a:lnTo>
                  <a:cubicBezTo>
                    <a:pt x="22867" y="57020"/>
                    <a:pt x="24237" y="58390"/>
                    <a:pt x="25934" y="58390"/>
                  </a:cubicBezTo>
                  <a:cubicBezTo>
                    <a:pt x="27630" y="58390"/>
                    <a:pt x="29000" y="57020"/>
                    <a:pt x="29000" y="55356"/>
                  </a:cubicBezTo>
                  <a:lnTo>
                    <a:pt x="29000" y="32261"/>
                  </a:lnTo>
                  <a:lnTo>
                    <a:pt x="52062" y="32261"/>
                  </a:lnTo>
                  <a:cubicBezTo>
                    <a:pt x="53758" y="32261"/>
                    <a:pt x="55128" y="30891"/>
                    <a:pt x="55128" y="29195"/>
                  </a:cubicBezTo>
                  <a:cubicBezTo>
                    <a:pt x="55128" y="27499"/>
                    <a:pt x="53758" y="26129"/>
                    <a:pt x="52062" y="26129"/>
                  </a:cubicBezTo>
                  <a:lnTo>
                    <a:pt x="29000" y="26129"/>
                  </a:lnTo>
                  <a:lnTo>
                    <a:pt x="29000" y="3034"/>
                  </a:lnTo>
                  <a:cubicBezTo>
                    <a:pt x="29000" y="1370"/>
                    <a:pt x="27630" y="0"/>
                    <a:pt x="259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67"/>
          <p:cNvSpPr/>
          <p:nvPr/>
        </p:nvSpPr>
        <p:spPr>
          <a:xfrm>
            <a:off x="733825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67"/>
          <p:cNvSpPr/>
          <p:nvPr/>
        </p:nvSpPr>
        <p:spPr>
          <a:xfrm>
            <a:off x="3332116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67"/>
          <p:cNvSpPr/>
          <p:nvPr/>
        </p:nvSpPr>
        <p:spPr>
          <a:xfrm>
            <a:off x="5940875" y="3013950"/>
            <a:ext cx="2472000" cy="1341000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raphic 2" descr="Laptop outline">
            <a:extLst>
              <a:ext uri="{FF2B5EF4-FFF2-40B4-BE49-F238E27FC236}">
                <a16:creationId xmlns:a16="http://schemas.microsoft.com/office/drawing/2014/main" id="{13D33894-81DC-23CD-CA9D-38AF129B4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21398" y="159183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66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92"/>
          <p:cNvSpPr txBox="1">
            <a:spLocks noGrp="1"/>
          </p:cNvSpPr>
          <p:nvPr>
            <p:ph type="title"/>
          </p:nvPr>
        </p:nvSpPr>
        <p:spPr>
          <a:xfrm flipH="1">
            <a:off x="5312539" y="1437325"/>
            <a:ext cx="3124632" cy="19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Use cases</a:t>
            </a: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0440F704-5158-EE10-64EB-42D0AA960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" y="-2617"/>
            <a:ext cx="5196466" cy="514873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2800FD-246D-DFA4-35DD-7FE1200B2D4F}"/>
              </a:ext>
            </a:extLst>
          </p:cNvPr>
          <p:cNvSpPr/>
          <p:nvPr/>
        </p:nvSpPr>
        <p:spPr>
          <a:xfrm>
            <a:off x="4033241" y="34726"/>
            <a:ext cx="1127125" cy="388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8D4471-494D-2E07-FC54-4AB73F1F5AD9}"/>
              </a:ext>
            </a:extLst>
          </p:cNvPr>
          <p:cNvCxnSpPr/>
          <p:nvPr/>
        </p:nvCxnSpPr>
        <p:spPr>
          <a:xfrm>
            <a:off x="4444206" y="-792"/>
            <a:ext cx="5557" cy="1152523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5">
            <a:extLst>
              <a:ext uri="{FF2B5EF4-FFF2-40B4-BE49-F238E27FC236}">
                <a16:creationId xmlns:a16="http://schemas.microsoft.com/office/drawing/2014/main" id="{F88217AB-C0CA-8422-4B42-4D67AFF3DD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046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1"/>
          <p:cNvSpPr txBox="1">
            <a:spLocks noGrp="1"/>
          </p:cNvSpPr>
          <p:nvPr>
            <p:ph type="title"/>
          </p:nvPr>
        </p:nvSpPr>
        <p:spPr>
          <a:xfrm>
            <a:off x="940325" y="2849114"/>
            <a:ext cx="49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Requirements</a:t>
            </a:r>
            <a:endParaRPr dirty="0"/>
          </a:p>
        </p:txBody>
      </p:sp>
      <p:sp>
        <p:nvSpPr>
          <p:cNvPr id="515" name="Google Shape;515;p71"/>
          <p:cNvSpPr txBox="1">
            <a:spLocks noGrp="1"/>
          </p:cNvSpPr>
          <p:nvPr>
            <p:ph type="title" idx="2"/>
          </p:nvPr>
        </p:nvSpPr>
        <p:spPr>
          <a:xfrm>
            <a:off x="1054775" y="722354"/>
            <a:ext cx="1905000" cy="17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16" name="Google Shape;516;p71"/>
          <p:cNvSpPr/>
          <p:nvPr/>
        </p:nvSpPr>
        <p:spPr>
          <a:xfrm>
            <a:off x="1005936" y="686348"/>
            <a:ext cx="2002200" cy="1921500"/>
          </a:xfrm>
          <a:prstGeom prst="frame">
            <a:avLst>
              <a:gd name="adj1" fmla="val 3447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266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Functional Requirements</a:t>
            </a:r>
            <a:endParaRPr dirty="0"/>
          </a:p>
        </p:txBody>
      </p:sp>
      <p:sp>
        <p:nvSpPr>
          <p:cNvPr id="408" name="Google Shape;408;p66"/>
          <p:cNvSpPr txBox="1">
            <a:spLocks noGrp="1"/>
          </p:cNvSpPr>
          <p:nvPr>
            <p:ph type="body" idx="1"/>
          </p:nvPr>
        </p:nvSpPr>
        <p:spPr>
          <a:xfrm>
            <a:off x="711725" y="1251350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1600" dirty="0"/>
              <a:t>Extension downloadable via the web and work in at least 1 browser;</a:t>
            </a: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1600" dirty="0"/>
              <a:t>Overall analysis of the current web page or PDF file;</a:t>
            </a: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1600" dirty="0"/>
              <a:t>Highlight suspicious parts of the current web page or PDF file;</a:t>
            </a: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1600" dirty="0"/>
              <a:t>Flexible architecture and AI;</a:t>
            </a: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1600" dirty="0"/>
              <a:t>Customizable by the user through an intuitive UI:</a:t>
            </a:r>
            <a:endParaRPr lang="en" dirty="0"/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" sz="1800" dirty="0">
                <a:latin typeface="Cardo"/>
                <a:ea typeface="Cardo"/>
                <a:cs typeface="Cardo"/>
              </a:rPr>
              <a:t>Turn on/off;</a:t>
            </a: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" sz="1800" dirty="0"/>
              <a:t>Set threshold(s) probability(</a:t>
            </a:r>
            <a:r>
              <a:rPr lang="en" sz="1800" dirty="0" err="1"/>
              <a:t>ies</a:t>
            </a:r>
            <a:r>
              <a:rPr lang="en" sz="1800" dirty="0"/>
              <a:t>) for text highlighting;</a:t>
            </a: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" sz="1800" dirty="0"/>
              <a:t>Select which language models and metrics to use;</a:t>
            </a:r>
          </a:p>
          <a:p>
            <a:pPr marL="285750" indent="0">
              <a:lnSpc>
                <a:spcPct val="150000"/>
              </a:lnSpc>
              <a:buNone/>
            </a:pPr>
            <a:endParaRPr lang="en" sz="1600" dirty="0"/>
          </a:p>
          <a:p>
            <a:pPr marL="114300" indent="0">
              <a:lnSpc>
                <a:spcPct val="150000"/>
              </a:lnSpc>
              <a:buClr>
                <a:srgbClr val="CCCCCC"/>
              </a:buClr>
              <a:buFont typeface="Cardo"/>
              <a:buNone/>
            </a:pPr>
            <a:endParaRPr lang="en" sz="1400" dirty="0"/>
          </a:p>
          <a:p>
            <a:pPr marL="0" indent="0">
              <a:lnSpc>
                <a:spcPct val="150000"/>
              </a:lnSpc>
              <a:buNone/>
            </a:pPr>
            <a:endParaRPr lang="en" sz="1400" dirty="0"/>
          </a:p>
          <a:p>
            <a:pPr marL="171450" indent="-171450">
              <a:lnSpc>
                <a:spcPct val="200000"/>
              </a:lnSpc>
              <a:buFont typeface="Arial"/>
              <a:buChar char="•"/>
            </a:pPr>
            <a:endParaRPr lang="en" sz="1400" dirty="0"/>
          </a:p>
        </p:txBody>
      </p:sp>
    </p:spTree>
    <p:extLst>
      <p:ext uri="{BB962C8B-B14F-4D97-AF65-F5344CB8AC3E}">
        <p14:creationId xmlns:p14="http://schemas.microsoft.com/office/powerpoint/2010/main" val="846671500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One On One Meeting XL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999999"/>
      </a:lt2>
      <a:accent1>
        <a:srgbClr val="CCCCC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CCCCC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13</Slides>
  <Notes>13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Elegant One On One Meeting XL</vt:lpstr>
      <vt:lpstr>Slidesgo Final Pages</vt:lpstr>
      <vt:lpstr>Slidesgo Final Pages</vt:lpstr>
      <vt:lpstr>TextSpot AI</vt:lpstr>
      <vt:lpstr>Goals</vt:lpstr>
      <vt:lpstr>State of the art</vt:lpstr>
      <vt:lpstr>Related Work</vt:lpstr>
      <vt:lpstr>Actors &amp; Use Cases</vt:lpstr>
      <vt:lpstr>Actors</vt:lpstr>
      <vt:lpstr>Use cases</vt:lpstr>
      <vt:lpstr>Requirements</vt:lpstr>
      <vt:lpstr>Functional Requirements</vt:lpstr>
      <vt:lpstr>Non Functional Requirements</vt:lpstr>
      <vt:lpstr>Architecture</vt:lpstr>
      <vt:lpstr>Mockup</vt:lpstr>
      <vt:lpstr>Project Website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</dc:title>
  <cp:revision>507</cp:revision>
  <dcterms:modified xsi:type="dcterms:W3CDTF">2023-03-14T01:05:21Z</dcterms:modified>
</cp:coreProperties>
</file>